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6" d="100"/>
          <a:sy n="86" d="100"/>
        </p:scale>
        <p:origin x="96" y="35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1445069"/>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15</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таңертең және күндіз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11-1</a:t>
            </a:r>
          </a:p>
          <a:p>
            <a:pPr lvl="0" algn="just"/>
            <a:r>
              <a:rPr lang="kk-KZ" sz="1100" dirty="0">
                <a:solidFill>
                  <a:prstClr val="black"/>
                </a:solidFill>
                <a:latin typeface="Times New Roman" pitchFamily="18" charset="0"/>
                <a:cs typeface="Times New Roman" pitchFamily="18" charset="0"/>
              </a:rPr>
              <a:t>3</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аяз, күндіз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жаңбыр</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7-12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10-12 тепла</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50063" y="61464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30337</TotalTime>
  <Words>590</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3864</cp:revision>
  <cp:lastPrinted>2021-07-01T07:38:07Z</cp:lastPrinted>
  <dcterms:created xsi:type="dcterms:W3CDTF">2018-03-27T06:03:00Z</dcterms:created>
  <dcterms:modified xsi:type="dcterms:W3CDTF">2025-04-14T07:33:47Z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