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14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57127189"/>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15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tabLst>
                <a:tab pos="182563" algn="l"/>
              </a:tabLst>
            </a:pPr>
            <a:r>
              <a:rPr lang="kk-KZ" sz="1100">
                <a:latin typeface="Times New Roman" pitchFamily="18" charset="0"/>
                <a:cs typeface="Times New Roman" pitchFamily="18" charset="0"/>
              </a:rPr>
              <a:t>     Көшпелі </a:t>
            </a:r>
            <a:r>
              <a:rPr lang="kk-KZ" sz="1100" dirty="0">
                <a:latin typeface="Times New Roman" pitchFamily="18" charset="0"/>
                <a:cs typeface="Times New Roman" pitchFamily="18" charset="0"/>
              </a:rPr>
              <a:t>бұлтты, түнде жауын-шашын (жаңбыр, </a:t>
            </a:r>
            <a:r>
              <a:rPr lang="kk-KZ" sz="1100">
                <a:latin typeface="Times New Roman" pitchFamily="18" charset="0"/>
                <a:cs typeface="Times New Roman" pitchFamily="18" charset="0"/>
              </a:rPr>
              <a:t>қар</a:t>
            </a:r>
            <a:r>
              <a:rPr lang="kk-KZ" sz="1100" smtClean="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Солтүстіктен, солтүстік-батыстан жел соғады, кұші 15-20 м/с.  Ауа температурасы түнде  0-2, күндіз 9-11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Солтүстік-батыстан жел соғады, күші 9-14, екпіні 15-20 м/с. Ауа температурасы 0-2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15</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16</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16329</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6170</cp:revision>
  <cp:lastPrinted>2021-07-01T03:56:27Z</cp:lastPrinted>
  <dcterms:created xsi:type="dcterms:W3CDTF">2018-03-27T06:03:00Z</dcterms:created>
  <dcterms:modified xsi:type="dcterms:W3CDTF">2025-04-14T07:38:02Z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