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909949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a:t>
                      </a:r>
                      <a:r>
                        <a:rPr lang="en-US" dirty="0"/>
                        <a:t>4</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15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қар. 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3-5 күндіз 12-14  </a:t>
            </a:r>
            <a:r>
              <a:rPr lang="kk-KZ" sz="1200" dirty="0">
                <a:latin typeface="Times New Roman" pitchFamily="18" charset="0"/>
                <a:cs typeface="Times New Roman" pitchFamily="18" charset="0"/>
              </a:rPr>
              <a:t>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15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16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түннің бірінші жартысында жауын-шашын (жаңбыр, қар). Солтүстік-батыстан, батыстан жел соғады, күші 9-14, екпіпі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жылы.</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781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a:t>
            </a:r>
            <a:r>
              <a:rPr lang="en-US"/>
              <a:t>4</a:t>
            </a:r>
            <a:r>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1902" y="2703853"/>
            <a:ext cx="4651692"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a:p>
            <a:pPr lvl="0" indent="180975" algn="just"/>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Калманбае</a:t>
            </a:r>
            <a:r>
              <a:rPr sz="1200" dirty="0" err="1">
                <a:latin typeface="Times New Roman"/>
                <a:ea typeface="Times New Roman"/>
                <a:cs typeface="Times New Roman"/>
                <a:sym typeface="Times New Roman"/>
              </a:rPr>
              <a:t>ва</a:t>
            </a:r>
            <a:r>
              <a:rPr sz="1200" dirty="0">
                <a:latin typeface="Times New Roman"/>
                <a:ea typeface="Times New Roman"/>
                <a:cs typeface="Times New Roman"/>
                <a:sym typeface="Times New Roman"/>
              </a:rPr>
              <a:t> </a:t>
            </a:r>
            <a:r>
              <a:rPr lang="ru-RU" sz="1200" dirty="0">
                <a:latin typeface="Times New Roman"/>
                <a:ea typeface="Times New Roman"/>
                <a:cs typeface="Times New Roman"/>
                <a:sym typeface="Times New Roman"/>
              </a:rPr>
              <a:t>Р</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TotalTime>
  <Words>679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31</cp:revision>
  <dcterms:modified xsi:type="dcterms:W3CDTF">2025-04-14T09:06:09Z</dcterms:modified>
</cp:coreProperties>
</file>