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2755131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сәуір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47426"/>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15 сәуір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14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15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күндіз аздаған жауын-шашын (жаңбыр, қар) жауады. Жел, түнде күші 2-7 </a:t>
            </a:r>
            <a:r>
              <a:rPr lang="ru-RU" sz="1300" dirty="0">
                <a:effectLst/>
                <a:latin typeface="Times New Roman" panose="02020603050405020304" pitchFamily="18" charset="0"/>
                <a:ea typeface="Calibri" panose="020F0502020204030204" pitchFamily="34" charset="0"/>
              </a:rPr>
              <a:t>м/с, </a:t>
            </a:r>
            <a:r>
              <a:rPr lang="ru-RU" sz="1300" dirty="0" err="1">
                <a:effectLst/>
                <a:latin typeface="Times New Roman" panose="02020603050405020304" pitchFamily="18" charset="0"/>
                <a:ea typeface="Calibri" panose="020F0502020204030204" pitchFamily="34" charset="0"/>
              </a:rPr>
              <a:t>күндіз</a:t>
            </a:r>
            <a:r>
              <a:rPr lang="ru-RU" sz="1300" dirty="0">
                <a:effectLst/>
                <a:latin typeface="Times New Roman" panose="02020603050405020304" pitchFamily="18" charset="0"/>
                <a:ea typeface="Calibri" panose="020F0502020204030204" pitchFamily="34" charset="0"/>
              </a:rPr>
              <a:t> 7-12 м/с.</a:t>
            </a:r>
            <a:r>
              <a:rPr lang="ru-RU"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Ауа температурасы түнде 5-7, күндіз 10-12 жылы</a:t>
            </a:r>
            <a:r>
              <a:rPr lang="kk-KZ" sz="1300" dirty="0">
                <a:latin typeface="Times New Roman" panose="02020603050405020304" pitchFamily="18" charset="0"/>
                <a:ea typeface="Calibri" panose="020F0502020204030204" pitchFamily="34" charset="0"/>
              </a:rPr>
              <a:t> болады.</a:t>
            </a:r>
          </a:p>
          <a:p>
            <a:pPr indent="182563" algn="just"/>
            <a:endParaRPr lang="kk-KZ" sz="1300" dirty="0">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16 сәуір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15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16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5-10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0-2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жиналуына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a:t>
            </a:r>
            <a:r>
              <a:rPr lang="kk-KZ" altLang="en-US" sz="1300" i="1">
                <a:solidFill>
                  <a:schemeClr val="tx1"/>
                </a:solidFill>
                <a:latin typeface="Times New Roman" pitchFamily="18" charset="0"/>
                <a:cs typeface="Times New Roman" pitchFamily="18" charset="0"/>
                <a:sym typeface="+mn-ea"/>
              </a:rPr>
              <a:t>деңгейі </a:t>
            </a:r>
            <a:r>
              <a:rPr lang="kk-KZ" altLang="en-US" sz="1300" b="1" i="1">
                <a:solidFill>
                  <a:schemeClr val="tx1"/>
                </a:solidFill>
                <a:latin typeface="Times New Roman" pitchFamily="18" charset="0"/>
                <a:cs typeface="Times New Roman" pitchFamily="18" charset="0"/>
                <a:sym typeface="+mn-ea"/>
              </a:rPr>
              <a:t>көтеріңкі</a:t>
            </a:r>
            <a:r>
              <a:rPr lang="kk-KZ" altLang="en-US" sz="1300" i="1">
                <a:solidFill>
                  <a:schemeClr val="tx1"/>
                </a:solidFill>
                <a:latin typeface="Times New Roman" pitchFamily="18" charset="0"/>
                <a:cs typeface="Times New Roman" pitchFamily="18" charset="0"/>
                <a:sym typeface="+mn-ea"/>
              </a:rPr>
              <a:t> </a:t>
            </a:r>
            <a:r>
              <a:rPr lang="kk-KZ" altLang="en-US" sz="1300" i="1" dirty="0">
                <a:solidFill>
                  <a:schemeClr val="tx1"/>
                </a:solidFill>
                <a:latin typeface="Times New Roman" pitchFamily="18" charset="0"/>
                <a:cs typeface="Times New Roman" pitchFamily="18" charset="0"/>
                <a:sym typeface="+mn-ea"/>
              </a:rPr>
              <a:t>болады деп күтілуде.</a:t>
            </a: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14 </a:t>
            </a:r>
            <a:r>
              <a:rPr lang="ru-RU" altLang="ru-RU" sz="1100" b="1" dirty="0" err="1">
                <a:latin typeface="Times New Roman" panose="02020603050405020304" pitchFamily="18" charset="0"/>
                <a:cs typeface="Times New Roman" panose="02020603050405020304" pitchFamily="18" charset="0"/>
              </a:rPr>
              <a:t>сәуірде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55433486"/>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0.245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0.229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1.004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1229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0.246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0.416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0.245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18258</TotalTime>
  <Words>586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3507</cp:revision>
  <cp:lastPrinted>2021-07-01T07:38:07Z</cp:lastPrinted>
  <dcterms:created xsi:type="dcterms:W3CDTF">2018-03-27T06:03:00Z</dcterms:created>
  <dcterms:modified xsi:type="dcterms:W3CDTF">2025-04-14T07:05:15Z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