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62332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29820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solidFill>
                  <a:srgbClr val="000000"/>
                </a:solidFill>
                <a:latin typeface="Times New Roman"/>
              </a:rPr>
              <a:t>өшпелі </a:t>
            </a:r>
            <a:r>
              <a:rPr lang="kk-KZ" sz="1100" dirty="0">
                <a:solidFill>
                  <a:srgbClr val="000000"/>
                </a:solidFill>
                <a:latin typeface="Times New Roman"/>
              </a:rPr>
              <a:t>бұлтты, жауын-шашынсыз. Түнде және таңертең тұман. Жел солтүстік-батыстан оңтүстік-батысқа ауысып соғады, күші 5-10 м/с. Ауа температурасы түнде 1-3 градус үсік, күндіз 14-16 градус жылы.</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2-7</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31091</TotalTime>
  <Words>520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6149</cp:revision>
  <cp:lastPrinted>2021-07-01T03:56:27Z</cp:lastPrinted>
  <dcterms:created xsi:type="dcterms:W3CDTF">2018-03-27T06:03:00Z</dcterms:created>
  <dcterms:modified xsi:type="dcterms:W3CDTF">2025-04-14T07:21:29Z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