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2" d="100"/>
          <a:sy n="102" d="100"/>
        </p:scale>
        <p:origin x="120" y="11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53509476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105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апреля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784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15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16 апреля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Переменная облачность, без осадков. Ветер 9-14, днем 15-20, порывы 23 м/с. Температура воздуха ночью 0-2, днем 14-16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17 апреля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16 апреля 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0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17 апреля</a:t>
            </a:r>
            <a:endParaRPr lang="ru-RU" altLang="ru-RU" sz="1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дождь, гроза. Ветер 15-20 м/с. 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Температура воздуха 0-2 тепла. </a:t>
            </a:r>
          </a:p>
          <a:p>
            <a:pPr lvl="0"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3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3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300" b="1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300" i="1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3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60016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15 апреля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911284"/>
              </p:ext>
            </p:extLst>
          </p:nvPr>
        </p:nvGraphicFramePr>
        <p:xfrm>
          <a:off x="5046209" y="4316530"/>
          <a:ext cx="4667251" cy="206216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44077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0.979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482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0.096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990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0.214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0.027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28582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0.12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22592</TotalTime>
  <Words>602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3581</cp:revision>
  <cp:lastPrinted>2021-07-01T03:56:27Z</cp:lastPrinted>
  <dcterms:created xsi:type="dcterms:W3CDTF">2018-03-27T06:03:00Z</dcterms:created>
  <dcterms:modified xsi:type="dcterms:W3CDTF">2025-04-15T06:34:40Z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