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62700602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2025 года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северо-западный, северный 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15-17°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апреля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северо-восточный 3-8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0-2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13109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36052" y="333189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0214122"/>
              </p:ext>
            </p:extLst>
          </p:nvPr>
        </p:nvGraphicFramePr>
        <p:xfrm>
          <a:off x="5003582" y="4273331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проспект 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«А»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19513</TotalTime>
  <Words>582</Words>
  <Application>Microsoft Office PowerPoint</Application>
  <PresentationFormat>Лист A4 (210x297 мм)</PresentationFormat>
  <Paragraphs>85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3386</cp:revision>
  <cp:lastPrinted>2021-10-14T11:15:53Z</cp:lastPrinted>
  <dcterms:created xsi:type="dcterms:W3CDTF">2018-03-27T06:03:00Z</dcterms:created>
  <dcterms:modified xsi:type="dcterms:W3CDTF">2025-04-15T07:41:27Z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