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8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759838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16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16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западный,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15-20, днем порывы 23-28 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0-2,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14-16 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17 апреля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16 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17 апреля2025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осадки (дождь, снег). Ветер северо-западный 9-14, порывы            15-20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апреля, ночью 17 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18383</TotalTime>
  <Words>596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6482</cp:revision>
  <cp:lastPrinted>2021-07-01T03:56:27Z</cp:lastPrinted>
  <dcterms:created xsi:type="dcterms:W3CDTF">2018-03-27T06:03:00Z</dcterms:created>
  <dcterms:modified xsi:type="dcterms:W3CDTF">2025-04-15T07:25:21Z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