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86" d="100"/>
          <a:sy n="86" d="100"/>
        </p:scale>
        <p:origin x="84" y="28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0104658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105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апреля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по 20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порывы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15-20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-2,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16-18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ctr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17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апреля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дождь.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1-3 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7819114"/>
              </p:ext>
            </p:extLst>
          </p:nvPr>
        </p:nvGraphicFramePr>
        <p:xfrm>
          <a:off x="5024602" y="4408084"/>
          <a:ext cx="4691064" cy="23560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821116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29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30114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-</a:t>
                      </a:r>
                    </a:p>
                  </a:txBody>
                  <a:tcPr marL="9525" marR="9525" marT="9523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15135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576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39566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0,584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243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0,609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199491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0,15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97016" y="2545824"/>
            <a:ext cx="4658382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17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апреля 2025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года метеорологические условия будут способствовать рассеиванию загрязняющих веществ в атмосфере города.</a:t>
            </a:r>
          </a:p>
          <a:p>
            <a:pPr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96023666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press@meteo.kz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Шибаршина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26464</TotalTime>
  <Words>587</Words>
  <Application>Microsoft Office PowerPoint</Application>
  <PresentationFormat>Лист A4 (210x297 мм)</PresentationFormat>
  <Paragraphs>99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4669</cp:revision>
  <cp:lastPrinted>2021-07-01T03:56:27Z</cp:lastPrinted>
  <dcterms:created xsi:type="dcterms:W3CDTF">2018-03-27T06:03:00Z</dcterms:created>
  <dcterms:modified xsi:type="dcterms:W3CDTF">2025-04-15T07:44:11Z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