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384" y="20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787798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5523428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0,02</a:t>
                      </a:r>
                      <a:endParaRPr lang="ru-RU" sz="1100" b="0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98495"/>
            <a:ext cx="4759889" cy="1938992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Ночью и утром туман.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юго-западный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 переходом на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северо-западный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5-10 м/с. Температура воздуха ночью заморозки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0-2,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16-18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тепла.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</a:p>
          <a:p>
            <a:pPr indent="144000"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северный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5-10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60949" y="6058342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Альпейсова 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30050</TotalTime>
  <Words>600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5672</cp:revision>
  <cp:lastPrinted>2021-07-01T03:56:27Z</cp:lastPrinted>
  <dcterms:created xsi:type="dcterms:W3CDTF">2018-03-27T06:03:00Z</dcterms:created>
  <dcterms:modified xsi:type="dcterms:W3CDTF">2025-04-15T07:19:27Z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