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90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14642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776848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временами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10-12, днем 18-20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Н.А./Илясова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28189</TotalTime>
  <Words>592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3821</cp:revision>
  <cp:lastPrinted>2021-10-15T03:50:29Z</cp:lastPrinted>
  <dcterms:created xsi:type="dcterms:W3CDTF">2018-03-27T06:03:00Z</dcterms:created>
  <dcterms:modified xsi:type="dcterms:W3CDTF">2025-04-15T07:55:58Z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