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72995961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№105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16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16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северный, северо-западный 7-12 м/с. Температура воздуха ночью 3-5, днем 13-15 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17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16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17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днем осадки дождь, гроза. Ночью и утром туман. Ветер северный, северо-западный 9-14, порывы 15-20 м/с. Температура воздуха ночью 1-3 тепла.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9102494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Жайнакова З.Ж./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24490</TotalTime>
  <Words>610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4709</cp:revision>
  <cp:lastPrinted>2021-07-01T03:56:27Z</cp:lastPrinted>
  <dcterms:created xsi:type="dcterms:W3CDTF">2018-03-27T06:03:00Z</dcterms:created>
  <dcterms:modified xsi:type="dcterms:W3CDTF">2025-04-15T08:34:13Z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