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апреля 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16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15 апреля 2025 г.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16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временами дождь, гроза.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7-12, порывы 15-20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13-15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  <a:endParaRPr lang="kk-KZ" sz="1200" dirty="0" smtClean="0"/>
          </a:p>
          <a:p>
            <a:r>
              <a:rPr lang="ru-RU" sz="1200" dirty="0" smtClean="0"/>
              <a:t>		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17 апреля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16 апреля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17 апреля 2025 г.</a:t>
            </a:r>
          </a:p>
          <a:p>
            <a:pPr lvl="0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северо-западный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5-10 м/с.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04222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4312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0,22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1978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0,16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(пыль)</a:t>
                      </a:r>
                      <a:endParaRPr lang="ru-RU" sz="1000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881562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Мухитдинова Р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20730</TotalTime>
  <Words>538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4850</cp:revision>
  <cp:lastPrinted>2021-07-01T03:56:27Z</cp:lastPrinted>
  <dcterms:created xsi:type="dcterms:W3CDTF">2018-03-27T06:03:00Z</dcterms:created>
  <dcterms:modified xsi:type="dcterms:W3CDTF">2025-04-15T07:40:41Z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