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71620965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105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dirty="0"/>
                        <a:t>1</a:t>
                      </a:r>
                      <a:r>
                        <a:rPr lang="ru-RU" dirty="0"/>
                        <a:t>5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1</a:t>
            </a:r>
            <a:r>
              <a:rPr lang="ru-RU" dirty="0"/>
              <a:t>5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223669"/>
            <a:ext cx="4623437" cy="213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ночью небольшие осадки (дождь, снег). Ветер северо-западный, западный 9-14 м/с. Температура воздуха ночью 0-2, днем 14-16 тепла.</a:t>
            </a: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дождь.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Температура воздуха 3-5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78094" y="2401156"/>
            <a:ext cx="4607561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Метеорологические условия будут способствовать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рассеиванию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загрязняющих веществ в атмосфере города.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пониженный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743528580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880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9A58CDE5-3BE7-4798-B3DB-D7D22E45DDB1}"/>
              </a:ext>
            </a:extLst>
          </p:cNvPr>
          <p:cNvSpPr txBox="1"/>
          <p:nvPr/>
        </p:nvSpPr>
        <p:spPr>
          <a:xfrm>
            <a:off x="5051710" y="327059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Саханова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650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35</cp:revision>
  <dcterms:modified xsi:type="dcterms:W3CDTF">2025-04-15T08:31:44Z</dcterms:modified>
</cp:coreProperties>
</file>