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1578" y="-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15027195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16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16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северный, северо-восточный 3-8 м/с. Температура воздуха ночью 3-5, днем 14-16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17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16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северо-западный, северный 9-14 м/с. Температура воздуха ночью 1-3 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апреля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4551165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4554</TotalTime>
  <Words>550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646</cp:revision>
  <cp:lastPrinted>2021-07-01T03:56:27Z</cp:lastPrinted>
  <dcterms:created xsi:type="dcterms:W3CDTF">2024-09-22T07:48:17Z</dcterms:created>
  <dcterms:modified xsi:type="dcterms:W3CDTF">2025-04-15T08:41:10Z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