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5268" autoAdjust="0"/>
  </p:normalViewPr>
  <p:slideViewPr>
    <p:cSldViewPr showGuides="1">
      <p:cViewPr varScale="1">
        <p:scale>
          <a:sx n="86" d="100"/>
          <a:sy n="86" d="100"/>
        </p:scale>
        <p:origin x="1656" y="91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790243828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105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270255"/>
            <a:ext cx="4390332" cy="1615827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до 20 ч. 16 апреля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северо-западный 9-14 м/с. Температура воздуха ночью 0-2, днем 13-15 тепла.</a:t>
            </a: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                                         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17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16 апреля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17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апреля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без осадков. Ветер юго-западный 9-14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5-7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343961"/>
              </p:ext>
            </p:extLst>
          </p:nvPr>
        </p:nvGraphicFramePr>
        <p:xfrm>
          <a:off x="5134650" y="3763600"/>
          <a:ext cx="4528802" cy="24017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4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0.261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0.236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0.156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3205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0.641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0.013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апреля, ночью 7апреля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Головченко Е.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42981</TotalTime>
  <Words>658</Words>
  <Application>Microsoft Office PowerPoint</Application>
  <PresentationFormat>Лист A4 (210x297 мм)</PresentationFormat>
  <Paragraphs>105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6476</cp:revision>
  <cp:lastPrinted>2021-11-30T05:55:24Z</cp:lastPrinted>
  <dcterms:created xsi:type="dcterms:W3CDTF">2018-03-27T06:03:00Z</dcterms:created>
  <dcterms:modified xsi:type="dcterms:W3CDTF">2025-04-15T06:36:35Z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