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874757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15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16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-10, днем порывы 15-18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днем 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5-10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8561" y="226554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0702902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19971</TotalTime>
  <Words>558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3418</cp:revision>
  <cp:lastPrinted>2021-07-01T03:56:27Z</cp:lastPrinted>
  <dcterms:created xsi:type="dcterms:W3CDTF">2018-03-27T06:03:00Z</dcterms:created>
  <dcterms:modified xsi:type="dcterms:W3CDTF">2025-04-15T07:43:56Z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