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23814926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№105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апреля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16 апреля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17 апреля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223668159"/>
              </p:ext>
            </p:extLst>
          </p:nvPr>
        </p:nvGraphicFramePr>
        <p:xfrm>
          <a:off x="5024438" y="6475748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3410" y="427275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15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42334652"/>
              </p:ext>
            </p:extLst>
          </p:nvPr>
        </p:nvGraphicFramePr>
        <p:xfrm>
          <a:off x="4993576" y="4733142"/>
          <a:ext cx="4691064" cy="1671622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16812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28444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6806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251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4467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0.001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238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40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0.079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30852851"/>
                  </a:ext>
                </a:extLst>
              </a:tr>
              <a:tr h="148019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1088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0.218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974928710"/>
                  </a:ext>
                </a:extLst>
              </a:tr>
              <a:tr h="524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6246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0.063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20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16 апреля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15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16 апреля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Небольшая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облачность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, без осадков,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пыльная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буря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порывы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15-20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6-8,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20-22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апреля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16 апреля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17 апреля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 Небольшая облачность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7-9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868453663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  <a:endPara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С. Баймаганбетова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14919</TotalTime>
  <Words>575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3503</cp:revision>
  <cp:lastPrinted>2021-07-01T03:56:27Z</cp:lastPrinted>
  <dcterms:created xsi:type="dcterms:W3CDTF">2018-03-27T06:03:00Z</dcterms:created>
  <dcterms:modified xsi:type="dcterms:W3CDTF">2025-04-15T07:04:40Z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