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1986" y="-1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51831040"/>
              </p:ext>
            </p:extLst>
          </p:nvPr>
        </p:nvGraphicFramePr>
        <p:xfrm>
          <a:off x="307975" y="2471152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№105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16 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северный, северо-западный 7-12 м/с. Температура воздуха ночью 3-5, днем 13-15 тепла.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17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апреля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16 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осадки дождь, гроза. Ночью и утром туман.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северный, северо-западный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9-14, порывы 15-20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9996958"/>
              </p:ext>
            </p:extLst>
          </p:nvPr>
        </p:nvGraphicFramePr>
        <p:xfrm>
          <a:off x="5103847" y="4149080"/>
          <a:ext cx="4536504" cy="21187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952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1.593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0.854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 Токен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27336</TotalTime>
  <Words>655</Words>
  <Application>Microsoft Office PowerPoint</Application>
  <PresentationFormat>Лист A4 (210x297 мм)</PresentationFormat>
  <Paragraphs>107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4866</cp:revision>
  <cp:lastPrinted>2021-07-01T03:56:27Z</cp:lastPrinted>
  <dcterms:created xsi:type="dcterms:W3CDTF">2018-03-27T06:03:00Z</dcterms:created>
  <dcterms:modified xsi:type="dcterms:W3CDTF">2025-04-15T08:41:04Z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