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582" y="2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69860896"/>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Солтүстіктен, солтүстік-батыстан жел соғады, күші 7-12 м/с. Ауа температурасы түнде 3-5, күндіз 13-15 градус жылы.</a:t>
            </a:r>
            <a:endParaRPr lang="ru-RU" altLang="ru-RU" sz="115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17 </a:t>
            </a:r>
            <a:r>
              <a:rPr lang="ru-RU" altLang="ru-RU" sz="1150" b="1" dirty="0" err="1" smtClean="0">
                <a:latin typeface="Times New Roman" panose="02020603050405020304" pitchFamily="18" charset="0"/>
                <a:cs typeface="Times New Roman" panose="02020603050405020304" pitchFamily="18" charset="0"/>
              </a:rPr>
              <a:t>сәуірге</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16 </a:t>
            </a:r>
            <a:r>
              <a:rPr lang="ru-RU" sz="1150" b="1" dirty="0" err="1" smtClean="0">
                <a:latin typeface="Times New Roman" panose="02020603050405020304" pitchFamily="18" charset="0"/>
                <a:cs typeface="Times New Roman" panose="02020603050405020304" pitchFamily="18" charset="0"/>
              </a:rPr>
              <a:t>сәуір</a:t>
            </a:r>
            <a:r>
              <a:rPr lang="kk-KZ"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17 </a:t>
            </a:r>
            <a:r>
              <a:rPr lang="ru-RU" sz="1150" b="1" dirty="0" err="1" smtClean="0">
                <a:latin typeface="Times New Roman" panose="02020603050405020304" pitchFamily="18" charset="0"/>
                <a:cs typeface="Times New Roman" panose="02020603050405020304" pitchFamily="18" charset="0"/>
              </a:rPr>
              <a:t>сәуір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 Түнде және таңертең тұман. Солтүстіктен, солтүстік-батыстан жел соғады, күші 9-14 м/с, екпіні 15-20 м/с. </a:t>
            </a:r>
            <a:r>
              <a:rPr lang="kk-KZ" altLang="ru-RU" sz="1200">
                <a:latin typeface="Times New Roman" panose="02020603050405020304" pitchFamily="18" charset="0"/>
                <a:cs typeface="Times New Roman" panose="02020603050405020304" pitchFamily="18" charset="0"/>
              </a:rPr>
              <a:t>Ауа температурасы түнде 1-3 градус жылы.</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249930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26219</TotalTime>
  <Words>614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4789</cp:revision>
  <cp:lastPrinted>2021-07-01T07:38:07Z</cp:lastPrinted>
  <dcterms:created xsi:type="dcterms:W3CDTF">2018-03-27T06:03:00Z</dcterms:created>
  <dcterms:modified xsi:type="dcterms:W3CDTF">2025-04-15T08:36:31Z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