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105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15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4649961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16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15</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16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algn="just">
              <a:tabLst>
                <a:tab pos="182563" algn="l"/>
              </a:tabLst>
            </a:pPr>
            <a:r>
              <a:rPr lang="kk-KZ" sz="1100" dirty="0">
                <a:latin typeface="Times New Roman" pitchFamily="18" charset="0"/>
                <a:cs typeface="Times New Roman" pitchFamily="18" charset="0"/>
              </a:rPr>
              <a:t>     Көшпелі бұлтты, күндіз жаңбыр, найзағай. Батыстан, оңтүстік-батыстан жел соғады, кұші 15-20, күндіз екпіні 23-28 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0-2, </a:t>
            </a:r>
            <a:r>
              <a:rPr lang="kk-KZ" sz="1100" dirty="0">
                <a:latin typeface="Times New Roman" pitchFamily="18" charset="0"/>
                <a:cs typeface="Times New Roman" pitchFamily="18" charset="0"/>
              </a:rPr>
              <a:t>күндіз 14-16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17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16</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17</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жауын-шашын (жаңбыр, қар). Солтүстік-батыстан жел соғады, күші 9-14, екпіні 15-20 м/с. Ауа температурасы 0-2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16</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a:solidFill>
                  <a:srgbClr val="000000"/>
                </a:solidFill>
                <a:latin typeface="Times New Roman" pitchFamily="18" charset="0"/>
                <a:cs typeface="Times New Roman" pitchFamily="18" charset="0"/>
              </a:rPr>
              <a:t>17</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16333</TotalTime>
  <Words>562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6175</cp:revision>
  <cp:lastPrinted>2021-07-01T03:56:27Z</cp:lastPrinted>
  <dcterms:created xsi:type="dcterms:W3CDTF">2018-03-27T06:03:00Z</dcterms:created>
  <dcterms:modified xsi:type="dcterms:W3CDTF">2025-04-15T07:25:33Z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