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98980953"/>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105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15 </a:t>
                      </a:r>
                      <a:r>
                        <a:rPr kumimoji="0" lang="kk-KZ"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сәуір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16 </a:t>
            </a:r>
            <a:r>
              <a:rPr lang="kk-KZ" altLang="ru-RU"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15 </a:t>
            </a:r>
            <a:r>
              <a:rPr lang="kk-KZ" altLang="ru-RU" sz="1200" b="1" dirty="0" smtClean="0">
                <a:solidFill>
                  <a:prstClr val="black"/>
                </a:solidFill>
                <a:latin typeface="Times New Roman" panose="02020603050405020304" pitchFamily="18" charset="0"/>
                <a:cs typeface="Times New Roman" panose="02020603050405020304" pitchFamily="18" charset="0"/>
              </a:rPr>
              <a:t>сәуір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16 </a:t>
            </a:r>
            <a:r>
              <a:rPr lang="kk-KZ" sz="1200" b="1" dirty="0" smtClean="0">
                <a:solidFill>
                  <a:prstClr val="black"/>
                </a:solidFill>
                <a:latin typeface="Times New Roman" panose="02020603050405020304" pitchFamily="18" charset="0"/>
                <a:cs typeface="Times New Roman" panose="02020603050405020304" pitchFamily="18" charset="0"/>
              </a:rPr>
              <a:t>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О</a:t>
            </a:r>
            <a:r>
              <a:rPr lang="kk-KZ" sz="1200" dirty="0" smtClean="0">
                <a:latin typeface="Times New Roman" panose="02020603050405020304" pitchFamily="18" charset="0"/>
                <a:cs typeface="Times New Roman" panose="02020603050405020304" pitchFamily="18" charset="0"/>
              </a:rPr>
              <a:t>ңт</a:t>
            </a:r>
            <a:r>
              <a:rPr lang="ru-RU" sz="1200" dirty="0" err="1" smtClean="0">
                <a:latin typeface="Times New Roman" panose="02020603050405020304" pitchFamily="18" charset="0"/>
                <a:cs typeface="Times New Roman" panose="02020603050405020304" pitchFamily="18" charset="0"/>
              </a:rPr>
              <a:t>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solidFill>
                  <a:prstClr val="black"/>
                </a:solidFill>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екпіні </a:t>
            </a:r>
            <a:r>
              <a:rPr lang="ru-RU" sz="1200" dirty="0" smtClean="0">
                <a:latin typeface="Times New Roman" panose="02020603050405020304" pitchFamily="18" charset="0"/>
                <a:cs typeface="Times New Roman" panose="02020603050405020304" pitchFamily="18" charset="0"/>
              </a:rPr>
              <a:t>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16-18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17 </a:t>
            </a:r>
            <a:r>
              <a:rPr lang="kk-KZ"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16 </a:t>
            </a:r>
            <a:r>
              <a:rPr lang="kk-KZ" sz="1200" b="1" dirty="0" smtClean="0">
                <a:solidFill>
                  <a:prstClr val="black"/>
                </a:solidFill>
                <a:latin typeface="Times New Roman" panose="02020603050405020304" pitchFamily="18" charset="0"/>
                <a:cs typeface="Times New Roman" panose="02020603050405020304" pitchFamily="18" charset="0"/>
              </a:rPr>
              <a:t>сәуір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17 </a:t>
            </a:r>
            <a:r>
              <a:rPr lang="kk-KZ" sz="1200" b="1" dirty="0" smtClean="0">
                <a:solidFill>
                  <a:prstClr val="black"/>
                </a:solidFill>
                <a:latin typeface="Times New Roman" panose="02020603050405020304" pitchFamily="18" charset="0"/>
                <a:cs typeface="Times New Roman" panose="02020603050405020304" pitchFamily="18" charset="0"/>
              </a:rPr>
              <a:t>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жаңбыр</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1-3 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1702444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576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0,115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0,584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243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0,609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15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smtClean="0">
                <a:solidFill>
                  <a:prstClr val="black"/>
                </a:solidFill>
                <a:latin typeface="Times New Roman" panose="02020603050405020304" pitchFamily="18" charset="0"/>
                <a:cs typeface="Times New Roman" panose="02020603050405020304" pitchFamily="18" charset="0"/>
              </a:rPr>
              <a:t>сәуір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smtClean="0">
                <a:solidFill>
                  <a:prstClr val="black"/>
                </a:solidFill>
                <a:latin typeface="Times New Roman" panose="02020603050405020304" pitchFamily="18" charset="0"/>
                <a:cs typeface="Times New Roman" panose="02020603050405020304" pitchFamily="18" charset="0"/>
              </a:rPr>
              <a:t>сәуір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23375</TotalTime>
  <Words>584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4674</cp:revision>
  <cp:lastPrinted>2021-07-01T07:38:07Z</cp:lastPrinted>
  <dcterms:created xsi:type="dcterms:W3CDTF">2018-03-27T06:03:00Z</dcterms:created>
  <dcterms:modified xsi:type="dcterms:W3CDTF">2025-04-15T07:48:16Z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