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52"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10650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150" dirty="0" err="1">
                <a:latin typeface="Times New Roman" panose="02020603050405020304" pitchFamily="18" charset="0"/>
                <a:cs typeface="Times New Roman" panose="02020603050405020304" pitchFamily="18" charset="0"/>
              </a:rPr>
              <a:t>Көшпелі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бұлтты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жауын-шашынсыз</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Солтүстіктен</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солтүстік-шығыстан</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жел</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соғады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күші</a:t>
            </a:r>
            <a:r>
              <a:rPr lang="ru-RU" altLang="ru-RU" sz="1150" dirty="0">
                <a:latin typeface="Times New Roman" panose="02020603050405020304" pitchFamily="18" charset="0"/>
                <a:cs typeface="Times New Roman" panose="02020603050405020304" pitchFamily="18" charset="0"/>
              </a:rPr>
              <a:t> 3-8 м/с. </a:t>
            </a:r>
            <a:r>
              <a:rPr lang="ru-RU" altLang="ru-RU" sz="1150" dirty="0" err="1">
                <a:latin typeface="Times New Roman" panose="02020603050405020304" pitchFamily="18" charset="0"/>
                <a:cs typeface="Times New Roman" panose="02020603050405020304" pitchFamily="18" charset="0"/>
              </a:rPr>
              <a:t>Ауа</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температурасы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dirty="0">
                <a:latin typeface="Times New Roman" panose="02020603050405020304" pitchFamily="18" charset="0"/>
                <a:cs typeface="Times New Roman" panose="02020603050405020304" pitchFamily="18" charset="0"/>
              </a:rPr>
              <a:t> 3-5,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14-16 градус </a:t>
            </a:r>
            <a:r>
              <a:rPr lang="ru-RU" altLang="ru-RU" sz="1150" dirty="0" err="1">
                <a:latin typeface="Times New Roman" panose="02020603050405020304" pitchFamily="18" charset="0"/>
                <a:cs typeface="Times New Roman" panose="02020603050405020304" pitchFamily="18" charset="0"/>
              </a:rPr>
              <a:t>жылы</a:t>
            </a:r>
            <a:r>
              <a:rPr lang="ru-RU" altLang="ru-RU" sz="1150" dirty="0">
                <a:latin typeface="Times New Roman" panose="02020603050405020304" pitchFamily="18" charset="0"/>
                <a:cs typeface="Times New Roman" panose="02020603050405020304" pitchFamily="18" charset="0"/>
              </a:rPr>
              <a:t>.</a:t>
            </a: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солтүстіктен жел соғады, күші 9-14 м/с. Ауа температурасы түнде 1-3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762920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24647</TotalTime>
  <Words>504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4593</cp:revision>
  <cp:lastPrinted>2021-07-01T07:38:07Z</cp:lastPrinted>
  <dcterms:created xsi:type="dcterms:W3CDTF">2018-03-27T06:03:00Z</dcterms:created>
  <dcterms:modified xsi:type="dcterms:W3CDTF">2025-04-15T08:40:45Z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