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82" d="100"/>
          <a:sy n="82" d="100"/>
        </p:scale>
        <p:origin x="178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28307431"/>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105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15</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15 сәуірде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58464891"/>
              </p:ext>
            </p:extLst>
          </p:nvPr>
        </p:nvGraphicFramePr>
        <p:xfrm>
          <a:off x="5068207" y="3770596"/>
          <a:ext cx="4639701" cy="2573802"/>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6702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0.261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71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0.236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78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0.156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3205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0.641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0.072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3640" y="413217"/>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16</a:t>
            </a:r>
            <a:r>
              <a:rPr lang="ru-RU" sz="1100" b="1" kern="1400" dirty="0">
                <a:latin typeface="Times New Roman" panose="02020603050405020304" pitchFamily="18" charset="0"/>
                <a:cs typeface="Times New Roman" panose="02020603050405020304" pitchFamily="18" charset="0"/>
              </a:rPr>
              <a:t> </a:t>
            </a:r>
            <a:r>
              <a:rPr lang="ru-RU" sz="1100" b="1" kern="1400" dirty="0" err="1">
                <a:latin typeface="Times New Roman" panose="02020603050405020304" pitchFamily="18" charset="0"/>
                <a:cs typeface="Times New Roman" panose="02020603050405020304" pitchFamily="18" charset="0"/>
              </a:rPr>
              <a:t>сәуірге</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15 сәуір с. 20-ден 16 </a:t>
            </a:r>
            <a:r>
              <a:rPr lang="ru-RU" sz="1100" b="1" kern="1400" dirty="0">
                <a:latin typeface="Times New Roman" panose="02020603050405020304" pitchFamily="18" charset="0"/>
                <a:cs typeface="Times New Roman" panose="02020603050405020304" pitchFamily="18" charset="0"/>
              </a:rPr>
              <a:t>сәуір</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Солтүстік-батыстан жел соғады, күші 9-14 м/с.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0-2, күндіз 13-15 жылы. </a:t>
            </a:r>
          </a:p>
          <a:p>
            <a:pPr algn="ctr"/>
            <a:r>
              <a:rPr lang="ru-RU" sz="1100" b="1" kern="1400" dirty="0">
                <a:latin typeface="Times New Roman" panose="02020603050405020304" pitchFamily="18" charset="0"/>
                <a:cs typeface="Times New Roman" panose="02020603050405020304" pitchFamily="18" charset="0"/>
              </a:rPr>
              <a:t>17 </a:t>
            </a:r>
            <a:r>
              <a:rPr lang="kk-KZ" sz="1100" b="1" kern="1400" dirty="0">
                <a:latin typeface="Times New Roman" panose="02020603050405020304" pitchFamily="18" charset="0"/>
                <a:cs typeface="Times New Roman" panose="02020603050405020304" pitchFamily="18" charset="0"/>
              </a:rPr>
              <a:t>сәуір</a:t>
            </a:r>
            <a:r>
              <a:rPr lang="ru-RU" sz="1100" b="1" kern="1400" dirty="0" err="1">
                <a:latin typeface="Times New Roman" panose="02020603050405020304" pitchFamily="18" charset="0"/>
                <a:cs typeface="Times New Roman" panose="02020603050405020304" pitchFamily="18" charset="0"/>
              </a:rPr>
              <a:t>ге</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16 сәуір </a:t>
            </a:r>
            <a:r>
              <a:rPr lang="ru-RU" sz="1100" b="1" dirty="0">
                <a:latin typeface="Times New Roman" panose="02020603050405020304" pitchFamily="18" charset="0"/>
                <a:cs typeface="Times New Roman" panose="02020603050405020304" pitchFamily="18" charset="0"/>
              </a:rPr>
              <a:t>с. 20-ден 17 </a:t>
            </a:r>
            <a:r>
              <a:rPr lang="ru-RU" sz="1100" b="1" kern="1400" dirty="0">
                <a:latin typeface="Times New Roman" panose="02020603050405020304" pitchFamily="18" charset="0"/>
                <a:cs typeface="Times New Roman" panose="02020603050405020304" pitchFamily="18" charset="0"/>
              </a:rPr>
              <a:t>сәуір</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Оңтүстік-батыстан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9-14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a:latin typeface="Times New Roman" panose="02020603050405020304" pitchFamily="18" charset="0"/>
                <a:ea typeface="Times New Roman" panose="02020603050405020304" pitchFamily="18" charset="0"/>
                <a:cs typeface="Times New Roman" panose="02020603050405020304" pitchFamily="18" charset="0"/>
              </a:rPr>
              <a:t> 5-7 </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69441"/>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16 </a:t>
            </a:r>
            <a:r>
              <a:rPr lang="kk-KZ" sz="1100" dirty="0">
                <a:solidFill>
                  <a:schemeClr val="tx1"/>
                </a:solidFill>
                <a:latin typeface="Times New Roman" panose="02020603050405020304" pitchFamily="18" charset="0"/>
                <a:cs typeface="Times New Roman" panose="02020603050405020304" pitchFamily="18" charset="0"/>
              </a:rPr>
              <a:t>сәуірде</a:t>
            </a:r>
            <a:r>
              <a:rPr lang="ru-RU" sz="1100" dirty="0">
                <a:solidFill>
                  <a:schemeClr val="tx1"/>
                </a:solidFill>
                <a:latin typeface="Times New Roman" panose="02020603050405020304" pitchFamily="18" charset="0"/>
                <a:cs typeface="Times New Roman" panose="02020603050405020304" pitchFamily="18" charset="0"/>
              </a:rPr>
              <a:t>, түнде 17 </a:t>
            </a:r>
            <a:r>
              <a:rPr lang="kk-KZ" sz="1100" dirty="0">
                <a:solidFill>
                  <a:schemeClr val="tx1"/>
                </a:solidFill>
                <a:latin typeface="Times New Roman" panose="02020603050405020304" pitchFamily="18" charset="0"/>
                <a:cs typeface="Times New Roman" panose="02020603050405020304" pitchFamily="18" charset="0"/>
              </a:rPr>
              <a:t>сәуірде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Головченко Е.</a:t>
            </a:r>
            <a:r>
              <a:rPr lang="ru-RU" altLang="ru-RU" sz="1200" b="1" i="1" dirty="0">
                <a:solidFill>
                  <a:srgbClr val="000000"/>
                </a:solidFill>
                <a:latin typeface="Times New Roman" panose="02020603050405020304" pitchFamily="18" charset="0"/>
                <a:cs typeface="Times New Roman" panose="02020603050405020304" pitchFamily="18" charset="0"/>
              </a:rPr>
              <a:t>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39889</TotalTime>
  <Words>602</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6216</cp:revision>
  <cp:lastPrinted>2023-01-16T10:13:34Z</cp:lastPrinted>
  <dcterms:created xsi:type="dcterms:W3CDTF">2018-03-27T06:03:00Z</dcterms:created>
  <dcterms:modified xsi:type="dcterms:W3CDTF">2025-04-15T06:31:01Z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