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009146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күндіз 15-20, екпіні 23 </a:t>
            </a:r>
            <a:r>
              <a:rPr lang="ru-RU" sz="1300" dirty="0">
                <a:effectLst/>
                <a:latin typeface="Times New Roman" panose="02020603050405020304" pitchFamily="18" charset="0"/>
                <a:ea typeface="Calibri" panose="020F0502020204030204" pitchFamily="34" charset="0"/>
              </a:rPr>
              <a:t>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0-2, күндіз 14-16 жылы</a:t>
            </a:r>
            <a:r>
              <a:rPr lang="kk-KZ" sz="1300" dirty="0">
                <a:latin typeface="Times New Roman" panose="02020603050405020304" pitchFamily="18" charset="0"/>
                <a:ea typeface="Calibri" panose="020F0502020204030204" pitchFamily="34" charset="0"/>
              </a:rPr>
              <a:t>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 Жел, күші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a:t>
            </a:r>
            <a:r>
              <a:rPr lang="kk-KZ" altLang="en-US" sz="1300" i="1">
                <a:solidFill>
                  <a:schemeClr val="tx1"/>
                </a:solidFill>
                <a:latin typeface="Times New Roman" pitchFamily="18" charset="0"/>
                <a:cs typeface="Times New Roman" pitchFamily="18" charset="0"/>
                <a:sym typeface="+mn-ea"/>
              </a:rPr>
              <a:t>деңгейі </a:t>
            </a:r>
            <a:r>
              <a:rPr lang="kk-KZ" altLang="en-US" sz="1300" b="1" i="1">
                <a:solidFill>
                  <a:schemeClr val="tx1"/>
                </a:solidFill>
                <a:latin typeface="Times New Roman" pitchFamily="18" charset="0"/>
                <a:cs typeface="Times New Roman" pitchFamily="18" charset="0"/>
                <a:sym typeface="+mn-ea"/>
              </a:rPr>
              <a:t>төмен</a:t>
            </a:r>
            <a:r>
              <a:rPr lang="kk-KZ" altLang="en-US" sz="1300" i="1">
                <a:solidFill>
                  <a:schemeClr val="tx1"/>
                </a:solidFill>
                <a:latin typeface="Times New Roman" pitchFamily="18" charset="0"/>
                <a:cs typeface="Times New Roman" pitchFamily="18" charset="0"/>
                <a:sym typeface="+mn-ea"/>
              </a:rPr>
              <a:t> </a:t>
            </a:r>
            <a:r>
              <a:rPr lang="kk-KZ" altLang="en-US" sz="1300" i="1" dirty="0">
                <a:solidFill>
                  <a:schemeClr val="tx1"/>
                </a:solidFill>
                <a:latin typeface="Times New Roman" pitchFamily="18" charset="0"/>
                <a:cs typeface="Times New Roman" pitchFamily="18" charset="0"/>
                <a:sym typeface="+mn-ea"/>
              </a:rPr>
              <a:t>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15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38257384"/>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18263</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3508</cp:revision>
  <cp:lastPrinted>2021-07-01T07:38:07Z</cp:lastPrinted>
  <dcterms:created xsi:type="dcterms:W3CDTF">2018-03-27T06:03:00Z</dcterms:created>
  <dcterms:modified xsi:type="dcterms:W3CDTF">2025-04-15T06:35:03Z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