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870" y="3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8786908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105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сәуір</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62982094"/>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3905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67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0,34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сәуір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smtClean="0">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smtClean="0">
                <a:latin typeface="Times New Roman" pitchFamily="18" charset="0"/>
                <a:cs typeface="Times New Roman" pitchFamily="18" charset="0"/>
              </a:rPr>
              <a:t>К</a:t>
            </a:r>
            <a:r>
              <a:rPr lang="kk-KZ" sz="1100" dirty="0" smtClean="0">
                <a:solidFill>
                  <a:srgbClr val="000000"/>
                </a:solidFill>
                <a:latin typeface="Times New Roman"/>
              </a:rPr>
              <a:t>өшпелі </a:t>
            </a:r>
            <a:r>
              <a:rPr lang="kk-KZ" sz="1100" dirty="0">
                <a:solidFill>
                  <a:srgbClr val="000000"/>
                </a:solidFill>
                <a:latin typeface="Times New Roman"/>
              </a:rPr>
              <a:t>бұлтты, жауын-шашынсыз. Түнде және таңертең тұман. Жел </a:t>
            </a:r>
            <a:r>
              <a:rPr lang="kk-KZ" sz="1100" dirty="0" smtClean="0">
                <a:solidFill>
                  <a:srgbClr val="000000"/>
                </a:solidFill>
                <a:latin typeface="Times New Roman"/>
              </a:rPr>
              <a:t>оңтүстік-батыстан солтүстік-батысқа </a:t>
            </a:r>
            <a:r>
              <a:rPr lang="kk-KZ" sz="1100" dirty="0">
                <a:solidFill>
                  <a:srgbClr val="000000"/>
                </a:solidFill>
                <a:latin typeface="Times New Roman"/>
              </a:rPr>
              <a:t>ауысып соғады, күші 5-10 м/с. Ауа температурасы түнде </a:t>
            </a:r>
            <a:r>
              <a:rPr lang="kk-KZ" sz="1100" dirty="0" smtClean="0">
                <a:solidFill>
                  <a:srgbClr val="000000"/>
                </a:solidFill>
                <a:latin typeface="Times New Roman"/>
              </a:rPr>
              <a:t>0-2, </a:t>
            </a:r>
            <a:r>
              <a:rPr lang="kk-KZ" sz="1100" dirty="0">
                <a:solidFill>
                  <a:srgbClr val="000000"/>
                </a:solidFill>
                <a:latin typeface="Times New Roman"/>
              </a:rPr>
              <a:t>күндіз </a:t>
            </a:r>
            <a:r>
              <a:rPr lang="kk-KZ" sz="1100" dirty="0" smtClean="0">
                <a:solidFill>
                  <a:srgbClr val="000000"/>
                </a:solidFill>
                <a:latin typeface="Times New Roman"/>
              </a:rPr>
              <a:t>16-18 </a:t>
            </a:r>
            <a:r>
              <a:rPr lang="kk-KZ" sz="1100" dirty="0">
                <a:solidFill>
                  <a:srgbClr val="000000"/>
                </a:solidFill>
                <a:latin typeface="Times New Roman"/>
              </a:rPr>
              <a:t>градус жылы.</a:t>
            </a:r>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17 </a:t>
            </a:r>
            <a:r>
              <a:rPr lang="ru-RU" sz="1200" b="1" dirty="0" smtClean="0">
                <a:solidFill>
                  <a:srgbClr val="000000"/>
                </a:solidFill>
                <a:latin typeface="Times New Roman" pitchFamily="18" charset="0"/>
                <a:cs typeface="Times New Roman" pitchFamily="18" charset="0"/>
                <a:sym typeface="+mn-ea"/>
              </a:rPr>
              <a:t>с</a:t>
            </a:r>
            <a:r>
              <a:rPr lang="kk-KZ" sz="1200" b="1" dirty="0" smtClean="0">
                <a:solidFill>
                  <a:srgbClr val="000000"/>
                </a:solidFill>
                <a:latin typeface="Times New Roman" pitchFamily="18" charset="0"/>
                <a:cs typeface="Times New Roman" pitchFamily="18" charset="0"/>
                <a:sym typeface="+mn-ea"/>
              </a:rPr>
              <a:t>әуірге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16 </a:t>
            </a:r>
            <a:r>
              <a:rPr lang="kk-KZ" sz="1200" b="1" dirty="0" smtClean="0">
                <a:solidFill>
                  <a:srgbClr val="000000"/>
                </a:solidFill>
                <a:latin typeface="Times New Roman" panose="02020603050405020304" pitchFamily="18" charset="0"/>
                <a:cs typeface="Times New Roman" panose="02020603050405020304" pitchFamily="18" charset="0"/>
                <a:sym typeface="+mn-ea"/>
              </a:rPr>
              <a:t>сәуір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солтүстіктен</a:t>
            </a:r>
            <a:r>
              <a:rPr lang="ru-RU" sz="1100" dirty="0" smtClean="0">
                <a:latin typeface="Times New Roman" pitchFamily="18" charset="0"/>
                <a:cs typeface="Times New Roman" pitchFamily="18" charset="0"/>
              </a:rPr>
              <a:t> </a:t>
            </a:r>
            <a:r>
              <a:rPr lang="kk-KZ" sz="1100" dirty="0" smtClean="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5-10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4-6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16 </a:t>
            </a:r>
            <a:r>
              <a:rPr lang="kk-KZ" sz="1100" b="1" dirty="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17 </a:t>
            </a:r>
            <a:r>
              <a:rPr lang="ru-RU" sz="1100" b="1" dirty="0" err="1" smtClean="0">
                <a:solidFill>
                  <a:schemeClr val="tx1"/>
                </a:solidFill>
                <a:latin typeface="Times New Roman" panose="02020603050405020304" pitchFamily="18" charset="0"/>
                <a:cs typeface="Times New Roman" panose="02020603050405020304" pitchFamily="18" charset="0"/>
              </a:rPr>
              <a:t>сәуір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31095</TotalTime>
  <Words>520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6150</cp:revision>
  <cp:lastPrinted>2021-07-01T03:56:27Z</cp:lastPrinted>
  <dcterms:created xsi:type="dcterms:W3CDTF">2018-03-27T06:03:00Z</dcterms:created>
  <dcterms:modified xsi:type="dcterms:W3CDTF">2025-04-15T07:20:41Z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