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63380154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105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15</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389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16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16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түнде аздаған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 Сол</a:t>
            </a:r>
            <a:r>
              <a:rPr lang="ru-RU" altLang="ru-RU" sz="1200" dirty="0" err="1">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kk-KZ" sz="1200" dirty="0">
                <a:latin typeface="Times New Roman" pitchFamily="18" charset="0"/>
                <a:cs typeface="Times New Roman" pitchFamily="18" charset="0"/>
              </a:rPr>
              <a:t>м/с. Ауа температурасы түнде 0-2, күндіз 14-16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17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16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17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жаңбыр. Солтүстік-батыстан жел соғады, </a:t>
            </a:r>
            <a:r>
              <a:rPr lang="kk-KZ" sz="120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3-5 градус жылы.</a:t>
            </a:r>
          </a:p>
        </p:txBody>
      </p:sp>
      <p:graphicFrame>
        <p:nvGraphicFramePr>
          <p:cNvPr id="27" name="Table"/>
          <p:cNvGraphicFramePr/>
          <p:nvPr>
            <p:extLst>
              <p:ext uri="{D42A27DB-BD31-4B8C-83A1-F6EECF244321}">
                <p14:modId xmlns:p14="http://schemas.microsoft.com/office/powerpoint/2010/main" val="128599105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a:t>
                      </a: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876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15</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268842"/>
            <a:ext cx="4651692"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43FF0A4D-3BC5-4807-928C-B6E3BBD061C5}"/>
              </a:ext>
            </a:extLst>
          </p:cNvPr>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Саханова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33</TotalTime>
  <Words>676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37</cp:revision>
  <dcterms:modified xsi:type="dcterms:W3CDTF">2025-04-15T08:28:02Z</dcterms:modified>
</cp:coreProperties>
</file>