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8890845"/>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күндіз екпіні 15-18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smtClean="0">
                <a:solidFill>
                  <a:prstClr val="black"/>
                </a:solidFill>
                <a:latin typeface="Times New Roman" pitchFamily="18" charset="0"/>
                <a:cs typeface="Times New Roman" pitchFamily="18" charset="0"/>
              </a:rPr>
              <a:t>күндіз 15-17°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800" dirty="0">
              <a:solidFill>
                <a:prstClr val="black"/>
              </a:solidFill>
              <a:latin typeface="Times New Roman" pitchFamily="18" charset="0"/>
              <a:cs typeface="Times New Roman" pitchFamily="18" charset="0"/>
            </a:endParaRPr>
          </a:p>
          <a:p>
            <a:pPr algn="just">
              <a:spcBef>
                <a:spcPts val="0"/>
              </a:spcBef>
              <a:defRPr/>
            </a:pPr>
            <a:r>
              <a:rPr lang="ru-RU" altLang="ru-RU" sz="200" b="1" dirty="0" smtClean="0">
                <a:latin typeface="Times New Roman" pitchFamily="18" charset="0"/>
                <a:cs typeface="Times New Roman" pitchFamily="18" charset="0"/>
              </a:rPr>
              <a:t>1</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7</a:t>
            </a:r>
            <a:r>
              <a:rPr lang=""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731997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19125</TotalTime>
  <Words>574</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3447</cp:revision>
  <cp:lastPrinted>2021-07-01T03:56:27Z</cp:lastPrinted>
  <dcterms:created xsi:type="dcterms:W3CDTF">2018-03-27T06:03:00Z</dcterms:created>
  <dcterms:modified xsi:type="dcterms:W3CDTF">2025-04-15T07:43:53Z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