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0E7C7DD-0F8E-4DF2-9C4C-C2FEC5E44C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708953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A134-6AF8-42AC-B9F3-A8471E3CA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069F4-D929-46A0-AE31-26A96CE3E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8BB1-7AB5-4A9F-811B-EB4F78316E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E4D0-97C3-4BD0-9850-A6543E163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82F-2571-4E64-B155-AECB07372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8243-9BF2-42E3-ACC3-2FD817F42F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A0524-EA5A-4092-A39B-4B8ECC97D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06D3-133F-4E84-854B-172D4A852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D9B92-70F6-452A-B84A-588CBE46E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923E5-2778-4907-B611-D6D2B3B9D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88B4C-B890-4857-8FE9-B9CA484B4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68A4D0-0940-472D-B59F-17BF9EE29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106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16</a:t>
            </a:r>
            <a:r>
              <a:rPr lang="en-US" altLang="zh-CN" sz="1400" b="1" i="1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17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16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18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smtClean="0">
                <a:solidFill>
                  <a:schemeClr val="tx1"/>
                </a:solidFill>
              </a:rPr>
              <a:t>5-10, при грозе порывы 15-20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0222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18 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16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баева Е.Н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24555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5793</cp:revision>
  <cp:lastPrinted>2021-07-01T09:11:30Z</cp:lastPrinted>
  <dcterms:created xsi:type="dcterms:W3CDTF">2018-03-27T06:03:00Z</dcterms:created>
  <dcterms:modified xsi:type="dcterms:W3CDTF">2025-04-16T07:28:03Z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