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764987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временами небольшие осадки (дождь, снег). Ветер 15-20, днем порывы 23 м/с. Температура воздуха ночью и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9-14, днем порывы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98242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22603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3582</cp:revision>
  <cp:lastPrinted>2021-07-01T03:56:27Z</cp:lastPrinted>
  <dcterms:created xsi:type="dcterms:W3CDTF">2018-03-27T06:03:00Z</dcterms:created>
  <dcterms:modified xsi:type="dcterms:W3CDTF">2025-04-16T07:04:42Z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