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052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78597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9-14, днем порывы 15-20 м/с. Температура воздуха ночью 1-3, днем 10-12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Ночью и утром туман. Ветер северо-восточный с переходом на северо-западный 9-14.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63445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24521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4713</cp:revision>
  <cp:lastPrinted>2021-07-01T03:56:27Z</cp:lastPrinted>
  <dcterms:created xsi:type="dcterms:W3CDTF">2018-03-27T06:03:00Z</dcterms:created>
  <dcterms:modified xsi:type="dcterms:W3CDTF">2025-04-16T07:51:29Z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