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1642880590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ru-RU" dirty="0"/>
                        <a:t>106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kk-KZ" dirty="0"/>
                        <a:t>1</a:t>
                      </a:r>
                      <a:r>
                        <a:rPr lang="ru-RU" dirty="0"/>
                        <a:t>6</a:t>
                      </a:r>
                      <a:r>
                        <a:rPr dirty="0"/>
                        <a:t> </a:t>
                      </a:r>
                      <a:r>
                        <a:rPr lang="ru-RU" dirty="0"/>
                        <a:t>апреля</a:t>
                      </a:r>
                      <a:r>
                        <a:rPr sz="1200" dirty="0"/>
                        <a:t> 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kk-KZ" dirty="0"/>
              <a:t>1</a:t>
            </a:r>
            <a:r>
              <a:rPr lang="ru-RU" dirty="0"/>
              <a:t>6 апреля</a:t>
            </a:r>
            <a:r>
              <a:rPr dirty="0"/>
              <a:t> 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88413" y="163988"/>
            <a:ext cx="4623437" cy="24899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Астана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17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16 апреля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17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lnSpc>
                <a:spcPct val="115000"/>
              </a:lnSpc>
              <a:spcBef>
                <a:spcPct val="0"/>
              </a:spcBef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утром и днем осадки (дождь, снег). Ветер юго-западный с переходом на северо-западный 9-14, утром и днем 15-20, временами 24 м/с. Температура воздуха ночью 3-5, днем 8-10 тепла.</a:t>
            </a:r>
            <a:r>
              <a:rPr lang="ru-RU" altLang="ru-RU" sz="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>
              <a:lnSpc>
                <a:spcPct val="115000"/>
              </a:lnSpc>
              <a:spcBef>
                <a:spcPct val="0"/>
              </a:spcBef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18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17 апреля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18 апреля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hangingPunct="1">
              <a:spcBef>
                <a:spcPct val="0"/>
              </a:spcBef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с переходом на юго-западный 9-14, днем порывы 15-20 м/с. Температура воздуха 3-5 тепла.</a:t>
            </a: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116514" y="2632971"/>
            <a:ext cx="4607561" cy="83099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0" marR="0" lvl="0" indent="361950" algn="just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cs typeface="Times New Roman"/>
                <a:sym typeface="Times New Roman"/>
              </a:rPr>
              <a:t>Метеорологические условия будут способствовать 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cs typeface="Times New Roman"/>
                <a:sym typeface="Times New Roman"/>
              </a:rPr>
              <a:t>рассеиванию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cs typeface="Times New Roman"/>
                <a:sym typeface="Times New Roman"/>
              </a:rPr>
              <a:t> загрязняющих веществ в атмосфере города.</a:t>
            </a:r>
          </a:p>
          <a:p>
            <a:pPr marL="0" marR="0" lvl="0" indent="361950" algn="just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cs typeface="Times New Roman"/>
                <a:sym typeface="Times New Roman"/>
              </a:rPr>
              <a:t>В целом по городу ожидается 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cs typeface="Times New Roman"/>
                <a:sym typeface="Times New Roman"/>
              </a:rPr>
              <a:t>пониженный 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cs typeface="Times New Roman"/>
                <a:sym typeface="Times New Roman"/>
              </a:rPr>
              <a:t>уровень загрязнения воздуха.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2735134268"/>
              </p:ext>
            </p:extLst>
          </p:nvPr>
        </p:nvGraphicFramePr>
        <p:xfrm>
          <a:off x="5024437" y="4140200"/>
          <a:ext cx="4667248" cy="2062143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частицы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801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38804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3">
            <a:extLst>
              <a:ext uri="{FF2B5EF4-FFF2-40B4-BE49-F238E27FC236}">
                <a16:creationId xmlns:a16="http://schemas.microsoft.com/office/drawing/2014/main" id="{9A58CDE5-3BE7-4798-B3DB-D7D22E45DDB1}"/>
              </a:ext>
            </a:extLst>
          </p:cNvPr>
          <p:cNvSpPr txBox="1"/>
          <p:nvPr/>
        </p:nvSpPr>
        <p:spPr>
          <a:xfrm>
            <a:off x="5121562" y="3441855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Туяк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С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Кеңшілік</a:t>
            </a:r>
            <a:r>
              <a:rPr lang="ru-RU">
                <a:latin typeface="Times New Roman"/>
                <a:ea typeface="Times New Roman"/>
                <a:cs typeface="Times New Roman"/>
                <a:sym typeface="Times New Roman"/>
              </a:rPr>
              <a:t> Ы.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</TotalTime>
  <Words>667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39</cp:revision>
  <dcterms:modified xsi:type="dcterms:W3CDTF">2025-04-16T08:32:32Z</dcterms:modified>
</cp:coreProperties>
</file>