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78624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5-10, днем порывы 15-18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днем 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8561" y="22655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78512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0,127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19979</TotalTime>
  <Words>568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3422</cp:revision>
  <cp:lastPrinted>2021-07-01T03:56:27Z</cp:lastPrinted>
  <dcterms:created xsi:type="dcterms:W3CDTF">2018-03-27T06:03:00Z</dcterms:created>
  <dcterms:modified xsi:type="dcterms:W3CDTF">2025-04-16T06:06:50Z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