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925825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17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днем дождь. Ветер западный 9-14, днем 15-20 порывы 25 м/с. Температура воздуха ночью 4-6, днем 11-13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36233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апреля, ночью 18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43049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6480</cp:revision>
  <cp:lastPrinted>2021-11-30T05:55:24Z</cp:lastPrinted>
  <dcterms:created xsi:type="dcterms:W3CDTF">2018-03-27T06:03:00Z</dcterms:created>
  <dcterms:modified xsi:type="dcterms:W3CDTF">2025-04-16T07:04:42Z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