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168152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солтүстік-батысқа ауысады, күші 9-14, күндіз екпіні 15-20 м/с. Ауа температурасы түнде 1-3, күндіз 10-12 градус 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гололед. Түнде және таңертең тұман. Солтүстік-шығыстан соғатын жел солтүстік-батысқа ауысады, күші 9-14 м/с. Ауа температурасы түнде 1-3 градус аяз.</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936863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24354</TotalTime>
  <Words>581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4690</cp:revision>
  <cp:lastPrinted>2021-07-01T03:56:27Z</cp:lastPrinted>
  <dcterms:created xsi:type="dcterms:W3CDTF">2018-03-27T06:03:00Z</dcterms:created>
  <dcterms:modified xsi:type="dcterms:W3CDTF">2025-04-16T07:53:01Z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