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662638802"/>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106</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kk-KZ" dirty="0"/>
                        <a:t>16</a:t>
                      </a:r>
                      <a:r>
                        <a:rPr lang="ru-RU" baseline="0" dirty="0"/>
                        <a:t> </a:t>
                      </a:r>
                      <a:r>
                        <a:rPr lang="ru-RU" baseline="0" dirty="0" err="1"/>
                        <a:t>сәуір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17 с</a:t>
            </a:r>
            <a:r>
              <a:rPr lang="kk-KZ" altLang="ru-RU" sz="1200" b="1" dirty="0">
                <a:latin typeface="Times New Roman" pitchFamily="18" charset="0"/>
                <a:cs typeface="Times New Roman" pitchFamily="18" charset="0"/>
              </a:rPr>
              <a:t>әуірге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17 </a:t>
            </a:r>
            <a:r>
              <a:rPr lang="kk-KZ" altLang="ru-RU" sz="1200" b="1" dirty="0">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таңертең және күндіз 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 Оңтүстік</a:t>
            </a:r>
            <a:r>
              <a:rPr lang="ru-RU" altLang="ru-RU" sz="1200" dirty="0">
                <a:latin typeface="Times New Roman" panose="02020603050405020304" pitchFamily="18" charset="0"/>
                <a:cs typeface="Times New Roman" panose="02020603050405020304" pitchFamily="18" charset="0"/>
              </a:rPr>
              <a:t>-</a:t>
            </a:r>
            <a:r>
              <a:rPr lang="ru-RU" altLang="ru-RU" sz="1200" dirty="0" err="1">
                <a:latin typeface="Times New Roman" panose="02020603050405020304" pitchFamily="18" charset="0"/>
                <a:cs typeface="Times New Roman" panose="02020603050405020304" pitchFamily="18" charset="0"/>
              </a:rPr>
              <a:t>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соққан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желдің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бағыты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солтүстік-батысқа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ауысады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a:t>
            </a:r>
            <a:r>
              <a:rPr lang="ru-RU" altLang="ru-RU" sz="1200" dirty="0" err="1">
                <a:latin typeface="Times New Roman" panose="02020603050405020304" pitchFamily="18" charset="0"/>
                <a:cs typeface="Times New Roman" panose="02020603050405020304" pitchFamily="18" charset="0"/>
              </a:rPr>
              <a:t>таңертең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және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15-20, </a:t>
            </a:r>
            <a:r>
              <a:rPr lang="ru-RU" altLang="ru-RU" sz="1200" dirty="0" err="1">
                <a:latin typeface="Times New Roman" panose="02020603050405020304" pitchFamily="18" charset="0"/>
                <a:cs typeface="Times New Roman" panose="02020603050405020304" pitchFamily="18" charset="0"/>
              </a:rPr>
              <a:t>кей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уақыттарда</a:t>
            </a:r>
            <a:r>
              <a:rPr lang="ru-RU" altLang="ru-RU" sz="1200" dirty="0">
                <a:latin typeface="Times New Roman" panose="02020603050405020304" pitchFamily="18" charset="0"/>
                <a:cs typeface="Times New Roman" panose="02020603050405020304" pitchFamily="18" charset="0"/>
              </a:rPr>
              <a:t> 24 м/с.</a:t>
            </a:r>
            <a:r>
              <a:rPr lang="kk-KZ" sz="1200" dirty="0">
                <a:latin typeface="Times New Roman" pitchFamily="18" charset="0"/>
                <a:cs typeface="Times New Roman" pitchFamily="18" charset="0"/>
              </a:rPr>
              <a:t>Ауа температурасы түнде 3-5, күндіз 8-10 градус жылы.</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18 с</a:t>
            </a:r>
            <a:r>
              <a:rPr lang="kk-KZ" altLang="ru-RU" sz="1200" b="1" dirty="0">
                <a:latin typeface="Times New Roman" pitchFamily="18" charset="0"/>
                <a:cs typeface="Times New Roman" pitchFamily="18" charset="0"/>
              </a:rPr>
              <a:t>әуірге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17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18 сәуір</a:t>
            </a:r>
            <a:r>
              <a:rPr lang="kk-KZ"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жауын-шашынсыз. Солтүстік-батыстан соққан желдің жылдамдығы оңтүстік-батысқа ауысады, күші 9-14, күндіз екпіні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3-5 градус жылы.</a:t>
            </a:r>
          </a:p>
        </p:txBody>
      </p:sp>
      <p:graphicFrame>
        <p:nvGraphicFramePr>
          <p:cNvPr id="27" name="Table"/>
          <p:cNvGraphicFramePr/>
          <p:nvPr>
            <p:extLst>
              <p:ext uri="{D42A27DB-BD31-4B8C-83A1-F6EECF244321}">
                <p14:modId xmlns:p14="http://schemas.microsoft.com/office/powerpoint/2010/main" val="3767480528"/>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47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801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kk-KZ"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63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54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16</a:t>
            </a:r>
            <a:r>
              <a:rPr dirty="0"/>
              <a:t> </a:t>
            </a:r>
            <a:r>
              <a:rPr lang="kk-KZ" dirty="0"/>
              <a:t>сәуір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72359" y="2443933"/>
            <a:ext cx="4651692"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lvl="0" indent="180975"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a:t>    </a:t>
            </a:r>
            <a:r>
              <a:rPr lang="ru-RU" sz="1200" dirty="0" err="1">
                <a:latin typeface="Times New Roman" panose="02020603050405020304" pitchFamily="18" charset="0"/>
                <a:cs typeface="Times New Roman" panose="02020603050405020304" pitchFamily="18" charset="0"/>
              </a:rPr>
              <a:t>Жалпы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қала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бойынша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ауаның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ластану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деңгейінің</a:t>
            </a:r>
            <a:r>
              <a:rPr lang="ru-RU" sz="1200"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төмен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болуы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күтілуде</a:t>
            </a:r>
            <a:r>
              <a:rPr lang="ru-RU" sz="1200" dirty="0">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43FF0A4D-3BC5-4807-928C-B6E3BBD061C5}"/>
              </a:ext>
            </a:extLst>
          </p:cNvPr>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Ке</a:t>
            </a:r>
            <a:r>
              <a:rPr lang="kk-KZ" sz="1200">
                <a:latin typeface="Times New Roman"/>
                <a:ea typeface="Times New Roman"/>
                <a:cs typeface="Times New Roman"/>
                <a:sym typeface="Times New Roman"/>
              </a:rPr>
              <a:t>ңшілік Ы.</a:t>
            </a:r>
            <a:endParaRPr lang="ru-RU"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34</TotalTime>
  <Words>691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41</cp:revision>
  <dcterms:modified xsi:type="dcterms:W3CDTF">2025-04-16T08:33:26Z</dcterms:modified>
</cp:coreProperties>
</file>