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5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5068395"/>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08518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16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150" dirty="0" err="1">
                <a:latin typeface="Times New Roman" panose="02020603050405020304" pitchFamily="18" charset="0"/>
                <a:cs typeface="Times New Roman" panose="02020603050405020304" pitchFamily="18" charset="0"/>
              </a:rPr>
              <a:t>Көшпелі</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бұлтты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жауын-шашынсыз</a:t>
            </a:r>
            <a:r>
              <a:rPr lang="ru-RU" altLang="ru-RU" sz="1150" dirty="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Солтүстік-батыстан</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солтүстіктен</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smtClean="0">
                <a:latin typeface="Times New Roman" panose="02020603050405020304" pitchFamily="18" charset="0"/>
                <a:cs typeface="Times New Roman" panose="02020603050405020304" pitchFamily="18" charset="0"/>
              </a:rPr>
              <a:t>жел</a:t>
            </a:r>
            <a:r>
              <a:rPr lang="ru-RU" altLang="ru-RU" sz="1150" dirty="0" smtClean="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соғады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күші</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5-10 </a:t>
            </a:r>
            <a:r>
              <a:rPr lang="ru-RU" altLang="ru-RU" sz="1150" dirty="0">
                <a:latin typeface="Times New Roman" panose="02020603050405020304" pitchFamily="18" charset="0"/>
                <a:cs typeface="Times New Roman" panose="02020603050405020304" pitchFamily="18" charset="0"/>
              </a:rPr>
              <a:t>м/с. </a:t>
            </a:r>
            <a:r>
              <a:rPr lang="ru-RU" altLang="ru-RU" sz="1150" dirty="0" err="1">
                <a:latin typeface="Times New Roman" panose="02020603050405020304" pitchFamily="18" charset="0"/>
                <a:cs typeface="Times New Roman" panose="02020603050405020304" pitchFamily="18" charset="0"/>
              </a:rPr>
              <a:t>Ауа</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температурасы</a:t>
            </a:r>
            <a:r>
              <a:rPr lang="ru-RU" altLang="ru-RU" sz="1150" dirty="0">
                <a:latin typeface="Times New Roman" panose="02020603050405020304" pitchFamily="18" charset="0"/>
                <a:cs typeface="Times New Roman" panose="02020603050405020304" pitchFamily="18" charset="0"/>
              </a:rPr>
              <a:t> </a:t>
            </a:r>
            <a:r>
              <a:rPr lang="ru-RU" altLang="ru-RU" sz="1150" dirty="0" err="1">
                <a:latin typeface="Times New Roman" panose="02020603050405020304" pitchFamily="18" charset="0"/>
                <a:cs typeface="Times New Roman" panose="02020603050405020304" pitchFamily="18" charset="0"/>
              </a:rPr>
              <a:t>түнде</a:t>
            </a:r>
            <a:r>
              <a:rPr lang="ru-RU" altLang="ru-RU" sz="1150" dirty="0">
                <a:latin typeface="Times New Roman" panose="02020603050405020304" pitchFamily="18" charset="0"/>
                <a:cs typeface="Times New Roman" panose="02020603050405020304" pitchFamily="18" charset="0"/>
              </a:rPr>
              <a:t> 3-5, </a:t>
            </a:r>
            <a:r>
              <a:rPr lang="ru-RU" altLang="ru-RU" sz="1150" dirty="0" err="1">
                <a:latin typeface="Times New Roman" panose="02020603050405020304" pitchFamily="18" charset="0"/>
                <a:cs typeface="Times New Roman" panose="02020603050405020304" pitchFamily="18" charset="0"/>
              </a:rPr>
              <a:t>күндіз</a:t>
            </a:r>
            <a:r>
              <a:rPr lang="ru-RU" altLang="ru-RU" sz="1150" dirty="0">
                <a:latin typeface="Times New Roman" panose="02020603050405020304" pitchFamily="18" charset="0"/>
                <a:cs typeface="Times New Roman" panose="02020603050405020304" pitchFamily="18" charset="0"/>
              </a:rPr>
              <a:t> </a:t>
            </a:r>
            <a:r>
              <a:rPr lang="ru-RU" altLang="ru-RU" sz="1150" dirty="0" smtClean="0">
                <a:latin typeface="Times New Roman" panose="02020603050405020304" pitchFamily="18" charset="0"/>
                <a:cs typeface="Times New Roman" panose="02020603050405020304" pitchFamily="18" charset="0"/>
              </a:rPr>
              <a:t>13-15 </a:t>
            </a:r>
            <a:r>
              <a:rPr lang="ru-RU" altLang="ru-RU" sz="1150" dirty="0">
                <a:latin typeface="Times New Roman" panose="02020603050405020304" pitchFamily="18" charset="0"/>
                <a:cs typeface="Times New Roman" panose="02020603050405020304" pitchFamily="18" charset="0"/>
              </a:rPr>
              <a:t>градус </a:t>
            </a:r>
            <a:r>
              <a:rPr lang="ru-RU" altLang="ru-RU" sz="1150" dirty="0" err="1">
                <a:latin typeface="Times New Roman" panose="02020603050405020304" pitchFamily="18" charset="0"/>
                <a:cs typeface="Times New Roman" panose="02020603050405020304" pitchFamily="18" charset="0"/>
              </a:rPr>
              <a:t>жылы</a:t>
            </a:r>
            <a:r>
              <a:rPr lang="ru-RU" altLang="ru-RU" sz="1150" dirty="0">
                <a:latin typeface="Times New Roman" panose="02020603050405020304" pitchFamily="18" charset="0"/>
                <a:cs typeface="Times New Roman" panose="02020603050405020304" pitchFamily="18" charset="0"/>
              </a:rPr>
              <a:t>.</a:t>
            </a:r>
          </a:p>
          <a:p>
            <a:pPr algn="ctr"/>
            <a:r>
              <a:rPr lang="ru-RU" altLang="ru-RU" sz="1150" b="1" dirty="0" smtClean="0">
                <a:latin typeface="Times New Roman" panose="02020603050405020304" pitchFamily="18" charset="0"/>
                <a:cs typeface="Times New Roman" panose="02020603050405020304" pitchFamily="18" charset="0"/>
              </a:rPr>
              <a:t>18 </a:t>
            </a:r>
            <a:r>
              <a:rPr lang="ru-RU" altLang="ru-RU" sz="1150" b="1" dirty="0" err="1">
                <a:latin typeface="Times New Roman" panose="02020603050405020304" pitchFamily="18" charset="0"/>
                <a:cs typeface="Times New Roman" panose="02020603050405020304" pitchFamily="18" charset="0"/>
              </a:rPr>
              <a:t>сәуірге</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a:t>
            </a:r>
            <a:r>
              <a:rPr lang="ru-RU" sz="1150" b="1" dirty="0" err="1">
                <a:latin typeface="Times New Roman" panose="02020603050405020304" pitchFamily="18" charset="0"/>
                <a:cs typeface="Times New Roman" panose="02020603050405020304" pitchFamily="18" charset="0"/>
              </a:rPr>
              <a:t>сәуір</a:t>
            </a:r>
            <a:r>
              <a:rPr lang="kk-KZ"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18 </a:t>
            </a:r>
            <a:r>
              <a:rPr lang="ru-RU" sz="1150" b="1" dirty="0" err="1">
                <a:latin typeface="Times New Roman" panose="02020603050405020304" pitchFamily="18" charset="0"/>
                <a:cs typeface="Times New Roman" panose="02020603050405020304" pitchFamily="18" charset="0"/>
              </a:rPr>
              <a:t>сәуір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Солтүстік-шығыстан соғатын жел оңтүстік-батысқа ауысада, </a:t>
            </a:r>
            <a:r>
              <a:rPr lang="kk-KZ" altLang="ru-RU" sz="1200" dirty="0">
                <a:latin typeface="Times New Roman" panose="02020603050405020304" pitchFamily="18" charset="0"/>
                <a:cs typeface="Times New Roman" panose="02020603050405020304" pitchFamily="18" charset="0"/>
              </a:rPr>
              <a:t>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0-2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аяз.</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сәуірге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7629209"/>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r>
                        <a:rPr lang="kk-KZ" sz="1000" b="0" i="0" u="none" strike="noStrike" dirty="0" smtClean="0">
                          <a:solidFill>
                            <a:srgbClr val="000000"/>
                          </a:solidFill>
                          <a:effectLst/>
                          <a:latin typeface="Times New Roman" panose="02020603050405020304" pitchFamily="18" charset="0"/>
                        </a:rPr>
                        <a:t>043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24667</TotalTime>
  <Words>505</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4596</cp:revision>
  <cp:lastPrinted>2021-07-01T07:38:07Z</cp:lastPrinted>
  <dcterms:created xsi:type="dcterms:W3CDTF">2018-03-27T06:03:00Z</dcterms:created>
  <dcterms:modified xsi:type="dcterms:W3CDTF">2025-04-16T07:40:06Z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