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7" d="100"/>
          <a:sy n="77" d="100"/>
        </p:scale>
        <p:origin x="408"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27994774"/>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№106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92897" y="3645024"/>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082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a:t>
            </a:r>
            <a:r>
              <a:rPr lang="" altLang="ru-RU" sz="1200" b="1" dirty="0" smtClean="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smtClean="0">
                <a:latin typeface="Times New Roman" panose="02020603050405020304" pitchFamily="18" charset="0"/>
                <a:cs typeface="Times New Roman" panose="02020603050405020304" pitchFamily="18" charset="0"/>
              </a:rPr>
              <a:t>сәуірге</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16 сәуір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ден</a:t>
            </a:r>
            <a:r>
              <a:rPr lang="ru-RU" altLang="ru-RU" sz="1200" b="1" dirty="0" smtClean="0">
                <a:latin typeface="Times New Roman" panose="02020603050405020304" pitchFamily="18" charset="0"/>
                <a:cs typeface="Times New Roman" panose="02020603050405020304" pitchFamily="18" charset="0"/>
              </a:rPr>
              <a:t> 17 </a:t>
            </a:r>
            <a:r>
              <a:rPr lang="ru-RU" altLang="ru-RU" sz="1200" b="1" dirty="0" err="1" smtClean="0">
                <a:latin typeface="Times New Roman" panose="02020603050405020304" pitchFamily="18" charset="0"/>
                <a:cs typeface="Times New Roman" panose="02020603050405020304" pitchFamily="18" charset="0"/>
              </a:rPr>
              <a:t>сәуір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a:t>
            </a:r>
            <a:r>
              <a:rPr lang="" altLang="ru-RU" sz="1200" b="1" dirty="0" smtClean="0">
                <a:latin typeface="Times New Roman" panose="02020603050405020304" pitchFamily="18" charset="0"/>
                <a:cs typeface="Times New Roman" panose="02020603050405020304" pitchFamily="18" charset="0"/>
              </a:rPr>
              <a:t>0</a:t>
            </a:r>
            <a:r>
              <a:rPr lang="ru-RU" altLang="ru-RU" sz="1200" b="1" dirty="0" smtClean="0">
                <a:latin typeface="Times New Roman" panose="02020603050405020304" pitchFamily="18" charset="0"/>
                <a:cs typeface="Times New Roman" panose="02020603050405020304" pitchFamily="18" charset="0"/>
              </a:rPr>
              <a:t>-</a:t>
            </a:r>
            <a:r>
              <a:rPr lang="ru-RU" altLang="ru-RU" sz="1200" b="1" dirty="0" err="1" smtClean="0">
                <a:latin typeface="Times New Roman" panose="02020603050405020304" pitchFamily="18" charset="0"/>
                <a:cs typeface="Times New Roman" panose="02020603050405020304" pitchFamily="18" charset="0"/>
              </a:rPr>
              <a:t>ге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a:t>
            </a:r>
            <a:r>
              <a:rPr lang="kk-KZ" sz="1200" dirty="0" smtClean="0">
                <a:latin typeface="Times New Roman" panose="02020603050405020304" pitchFamily="18" charset="0"/>
                <a:cs typeface="Times New Roman" panose="02020603050405020304" pitchFamily="18" charset="0"/>
              </a:rPr>
              <a:t>ауын-шашынсыз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соғады</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5-10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0-2°,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a:t>
            </a:r>
            <a:r>
              <a:rPr lang="" sz="1200" dirty="0" smtClean="0">
                <a:solidFill>
                  <a:prstClr val="black"/>
                </a:solidFill>
                <a:latin typeface="Times New Roman" pitchFamily="18" charset="0"/>
                <a:cs typeface="Times New Roman" pitchFamily="18" charset="0"/>
              </a:rPr>
              <a:t>°</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a:latin typeface="Times New Roman" pitchFamily="18" charset="0"/>
                <a:cs typeface="Times New Roman" pitchFamily="18" charset="0"/>
              </a:rPr>
              <a:t>сәуірге</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сәуір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сәуір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a:t>
            </a:r>
            <a:r>
              <a:rPr lang="kk-KZ" sz="1200" dirty="0" smtClean="0">
                <a:latin typeface="Times New Roman" panose="02020603050405020304" pitchFamily="18" charset="0"/>
                <a:cs typeface="Times New Roman" panose="02020603050405020304" pitchFamily="18" charset="0"/>
              </a:rPr>
              <a:t>ауын-шашын (жаңбыр, қар</a:t>
            </a:r>
            <a:r>
              <a:rPr lang="ru-RU"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Жел солтүстік-батыстан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11307" y="23625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92437284"/>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0,997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-Абай </a:t>
            </a:r>
            <a:r>
              <a:rPr lang="ru-RU" altLang="ru-RU" sz="1200" dirty="0" err="1" smtClean="0">
                <a:solidFill>
                  <a:srgbClr val="000000"/>
                </a:solidFill>
                <a:latin typeface="Times New Roman" panose="02020603050405020304" pitchFamily="18" charset="0"/>
                <a:cs typeface="Times New Roman" panose="02020603050405020304" pitchFamily="18" charset="0"/>
              </a:rPr>
              <a:t>даңғылы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«А»</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18953</TotalTime>
  <Words>571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Воздух-6</cp:lastModifiedBy>
  <cp:revision>3383</cp:revision>
  <cp:lastPrinted>2021-07-01T03:56:27Z</cp:lastPrinted>
  <dcterms:created xsi:type="dcterms:W3CDTF">2018-03-27T06:03:00Z</dcterms:created>
  <dcterms:modified xsi:type="dcterms:W3CDTF">2025-04-16T06:08:50Z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