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4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6457686"/>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сәуірге</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жауын-шашынсыз. Оңтүстік-батыстан соғатын жел солтүстік-батысқа ауысады, күші 9-14, күндіз екпіні 15-20 м/с. Ауа </a:t>
            </a:r>
            <a:r>
              <a:rPr lang="kk-KZ" altLang="ru-RU" sz="1200" dirty="0">
                <a:latin typeface="Times New Roman" panose="02020603050405020304" pitchFamily="18" charset="0"/>
                <a:cs typeface="Times New Roman" panose="02020603050405020304" pitchFamily="18" charset="0"/>
              </a:rPr>
              <a:t>температурасы түнде </a:t>
            </a:r>
            <a:r>
              <a:rPr lang="kk-KZ" altLang="ru-RU" sz="1200" dirty="0" smtClean="0">
                <a:latin typeface="Times New Roman" panose="02020603050405020304" pitchFamily="18" charset="0"/>
                <a:cs typeface="Times New Roman" panose="02020603050405020304" pitchFamily="18" charset="0"/>
              </a:rPr>
              <a:t>1-3,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10-12 </a:t>
            </a:r>
            <a:r>
              <a:rPr lang="kk-KZ" altLang="ru-RU" sz="1200" dirty="0">
                <a:latin typeface="Times New Roman" panose="02020603050405020304" pitchFamily="18" charset="0"/>
                <a:cs typeface="Times New Roman" panose="02020603050405020304" pitchFamily="18" charset="0"/>
              </a:rPr>
              <a:t>градус жылы.</a:t>
            </a:r>
            <a:endParaRPr lang="ru-RU" altLang="ru-RU" sz="1150" b="1" dirty="0">
              <a:latin typeface="Times New Roman" panose="02020603050405020304" pitchFamily="18" charset="0"/>
              <a:cs typeface="Times New Roman" panose="02020603050405020304" pitchFamily="18" charset="0"/>
            </a:endParaRPr>
          </a:p>
          <a:p>
            <a:pPr algn="ctr"/>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smtClean="0">
                <a:latin typeface="Times New Roman" panose="02020603050405020304" pitchFamily="18" charset="0"/>
                <a:cs typeface="Times New Roman" panose="02020603050405020304" pitchFamily="18" charset="0"/>
              </a:rPr>
              <a:t>сәуірге</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a:latin typeface="Times New Roman" panose="02020603050405020304" pitchFamily="18" charset="0"/>
                <a:cs typeface="Times New Roman" panose="02020603050405020304" pitchFamily="18" charset="0"/>
              </a:rPr>
              <a:t>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ru-RU" sz="1150" b="1" dirty="0" err="1" smtClean="0">
                <a:latin typeface="Times New Roman" panose="02020603050405020304" pitchFamily="18" charset="0"/>
                <a:cs typeface="Times New Roman" panose="02020603050405020304" pitchFamily="18" charset="0"/>
              </a:rPr>
              <a:t>сәуір</a:t>
            </a:r>
            <a:r>
              <a:rPr lang="kk-KZ"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smtClean="0">
                <a:latin typeface="Times New Roman" panose="02020603050405020304" pitchFamily="18" charset="0"/>
                <a:cs typeface="Times New Roman" panose="02020603050405020304" pitchFamily="18" charset="0"/>
              </a:rPr>
              <a:t>сәуір</a:t>
            </a:r>
            <a:r>
              <a:rPr lang="ru-RU" sz="1150" b="1" dirty="0" smtClean="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a:t>
            </a:r>
            <a:r>
              <a:rPr lang="kk-KZ" altLang="ru-RU" sz="1200" dirty="0" smtClean="0">
                <a:latin typeface="Times New Roman" panose="02020603050405020304" pitchFamily="18" charset="0"/>
                <a:cs typeface="Times New Roman" panose="02020603050405020304" pitchFamily="18" charset="0"/>
              </a:rPr>
              <a:t>жауын-шашын (жаңбыр, қар), гололед. </a:t>
            </a:r>
            <a:r>
              <a:rPr lang="kk-KZ" altLang="ru-RU" sz="1200" dirty="0">
                <a:latin typeface="Times New Roman" panose="02020603050405020304" pitchFamily="18" charset="0"/>
                <a:cs typeface="Times New Roman" panose="02020603050405020304" pitchFamily="18" charset="0"/>
              </a:rPr>
              <a:t>Түнде және таңертең тұман.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солтүстік-батысқа ауысады, күші 9-14 </a:t>
            </a:r>
            <a:r>
              <a:rPr lang="kk-KZ" altLang="ru-RU" sz="1200" dirty="0">
                <a:latin typeface="Times New Roman" panose="02020603050405020304" pitchFamily="18" charset="0"/>
                <a:cs typeface="Times New Roman" panose="02020603050405020304" pitchFamily="18" charset="0"/>
              </a:rPr>
              <a:t>м/с. Ауа температурасы түнде 1-3 градус </a:t>
            </a:r>
            <a:r>
              <a:rPr lang="kk-KZ" altLang="ru-RU" sz="1200" dirty="0" smtClean="0">
                <a:latin typeface="Times New Roman" panose="02020603050405020304" pitchFamily="18" charset="0"/>
                <a:cs typeface="Times New Roman" panose="02020603050405020304" pitchFamily="18" charset="0"/>
              </a:rPr>
              <a:t>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249930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1.483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0.613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26252</TotalTime>
  <Words>617</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4792</cp:revision>
  <cp:lastPrinted>2021-07-01T07:38:07Z</cp:lastPrinted>
  <dcterms:created xsi:type="dcterms:W3CDTF">2018-03-27T06:03:00Z</dcterms:created>
  <dcterms:modified xsi:type="dcterms:W3CDTF">2025-04-16T07:53:17Z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