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17001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a:t>
                      </a:r>
                      <a:r>
                        <a:rPr lang=""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itchFamily="18" charset="0"/>
                <a:cs typeface="Times New Roman" pitchFamily="18" charset="0"/>
              </a:rPr>
              <a:t>1</a:t>
            </a:r>
            <a:r>
              <a:rPr lang="" altLang="ru-RU" sz="1200" b="1" dirty="0" smtClean="0">
                <a:solidFill>
                  <a:prstClr val="black"/>
                </a:solidFill>
                <a:latin typeface="Times New Roman" pitchFamily="18" charset="0"/>
                <a:cs typeface="Times New Roman" pitchFamily="18" charset="0"/>
              </a:rPr>
              <a:t>7</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сәуір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9-14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2-4°,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18-20°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18</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 altLang="ru-RU" sz="1200" b="1" dirty="0" smtClean="0">
                <a:latin typeface="Times New Roman" pitchFamily="18" charset="0"/>
                <a:cs typeface="Times New Roman" pitchFamily="18" charset="0"/>
              </a:rPr>
              <a:t>17</a:t>
            </a:r>
            <a:r>
              <a:rPr lang="ru-RU" altLang="ru-RU" sz="1200" b="1" dirty="0" smtClean="0">
                <a:latin typeface="Times New Roman" pitchFamily="18" charset="0"/>
                <a:cs typeface="Times New Roman" pitchFamily="18" charset="0"/>
              </a:rPr>
              <a:t> 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18</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 </a:t>
            </a:r>
            <a:r>
              <a:rPr lang="ru-RU" sz="1200" dirty="0" smtClean="0">
                <a:solidFill>
                  <a:prstClr val="black"/>
                </a:solidFill>
                <a:latin typeface="Times New Roman" pitchFamily="18" charset="0"/>
                <a:cs typeface="Times New Roman" pitchFamily="18" charset="0"/>
              </a:rPr>
              <a:t>(</a:t>
            </a:r>
            <a:r>
              <a:rPr lang="ru-RU" sz="1200" dirty="0" err="1" smtClean="0">
                <a:solidFill>
                  <a:prstClr val="black"/>
                </a:solidFill>
                <a:latin typeface="Times New Roman" pitchFamily="18" charset="0"/>
                <a:cs typeface="Times New Roman" pitchFamily="18" charset="0"/>
              </a:rPr>
              <a:t>жа</a:t>
            </a:r>
            <a:r>
              <a:rPr lang="kk-KZ" sz="1200" dirty="0" smtClean="0">
                <a:solidFill>
                  <a:prstClr val="black"/>
                </a:solidFill>
                <a:latin typeface="Times New Roman" pitchFamily="18" charset="0"/>
                <a:cs typeface="Times New Roman" pitchFamily="18" charset="0"/>
              </a:rPr>
              <a:t>ңбыр, қар</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Жел солтүстік-батыстан соғады, күші 9-14 м/с. Ауа температурасы 0-2°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14821798"/>
              </p:ext>
            </p:extLst>
          </p:nvPr>
        </p:nvGraphicFramePr>
        <p:xfrm>
          <a:off x="5017183" y="3933056"/>
          <a:ext cx="4671571" cy="250696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2275">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2749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1" y="3136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21586</TotalTime>
  <Words>652</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3610</cp:revision>
  <cp:lastPrinted>2021-07-01T03:56:27Z</cp:lastPrinted>
  <dcterms:created xsi:type="dcterms:W3CDTF">2018-03-27T06:03:00Z</dcterms:created>
  <dcterms:modified xsi:type="dcterms:W3CDTF">2025-04-16T07:15:05Z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