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870" y="12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429249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106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сәуір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42470321"/>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16 </a:t>
            </a:r>
            <a:r>
              <a:rPr lang="kk-KZ" altLang="ru-RU" sz="1200" b="1" dirty="0">
                <a:latin typeface="Times New Roman" panose="02020603050405020304" pitchFamily="18" charset="0"/>
                <a:cs typeface="Times New Roman" panose="02020603050405020304" pitchFamily="18" charset="0"/>
              </a:rPr>
              <a:t>сәуір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smtClean="0">
                <a:latin typeface="Times New Roman" panose="02020603050405020304" pitchFamily="18" charset="0"/>
                <a:cs typeface="Times New Roman" panose="02020603050405020304" pitchFamily="18" charset="0"/>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smtClean="0">
                <a:latin typeface="Times New Roman" pitchFamily="18" charset="0"/>
                <a:cs typeface="Times New Roman" pitchFamily="18" charset="0"/>
              </a:rPr>
              <a:t>К</a:t>
            </a:r>
            <a:r>
              <a:rPr lang="kk-KZ" sz="1100" dirty="0" smtClean="0">
                <a:solidFill>
                  <a:srgbClr val="000000"/>
                </a:solidFill>
                <a:latin typeface="Times New Roman"/>
              </a:rPr>
              <a:t>өшпелі </a:t>
            </a:r>
            <a:r>
              <a:rPr lang="kk-KZ" sz="1100" dirty="0">
                <a:solidFill>
                  <a:srgbClr val="000000"/>
                </a:solidFill>
                <a:latin typeface="Times New Roman"/>
              </a:rPr>
              <a:t>бұлтты, </a:t>
            </a:r>
            <a:r>
              <a:rPr lang="kk-KZ" sz="1100" dirty="0" smtClean="0">
                <a:solidFill>
                  <a:srgbClr val="000000"/>
                </a:solidFill>
                <a:latin typeface="Times New Roman"/>
              </a:rPr>
              <a:t>жауын-шашынсыз. </a:t>
            </a:r>
            <a:r>
              <a:rPr lang="kk-KZ" sz="1100" dirty="0">
                <a:solidFill>
                  <a:srgbClr val="000000"/>
                </a:solidFill>
                <a:latin typeface="Times New Roman"/>
              </a:rPr>
              <a:t>Жел </a:t>
            </a:r>
            <a:r>
              <a:rPr lang="kk-KZ" sz="1100" dirty="0" smtClean="0">
                <a:solidFill>
                  <a:srgbClr val="000000"/>
                </a:solidFill>
                <a:latin typeface="Times New Roman"/>
              </a:rPr>
              <a:t>солтүстік-батыстан </a:t>
            </a:r>
            <a:r>
              <a:rPr lang="kk-KZ" sz="1100" dirty="0">
                <a:solidFill>
                  <a:srgbClr val="000000"/>
                </a:solidFill>
                <a:latin typeface="Times New Roman"/>
              </a:rPr>
              <a:t>ауысып соғады, күші </a:t>
            </a:r>
            <a:r>
              <a:rPr lang="kk-KZ" sz="1100" dirty="0" smtClean="0">
                <a:solidFill>
                  <a:srgbClr val="000000"/>
                </a:solidFill>
                <a:latin typeface="Times New Roman"/>
              </a:rPr>
              <a:t>2-7 </a:t>
            </a:r>
            <a:r>
              <a:rPr lang="kk-KZ" sz="1100" dirty="0">
                <a:solidFill>
                  <a:srgbClr val="000000"/>
                </a:solidFill>
                <a:latin typeface="Times New Roman"/>
              </a:rPr>
              <a:t>м/с. Ауа температурасы түнде </a:t>
            </a:r>
            <a:r>
              <a:rPr lang="kk-KZ" sz="1100" dirty="0" smtClean="0">
                <a:solidFill>
                  <a:srgbClr val="000000"/>
                </a:solidFill>
                <a:latin typeface="Times New Roman"/>
              </a:rPr>
              <a:t>3-5</a:t>
            </a:r>
            <a:r>
              <a:rPr lang="kk-KZ" sz="1100" dirty="0" smtClean="0">
                <a:solidFill>
                  <a:srgbClr val="000000"/>
                </a:solidFill>
                <a:latin typeface="Times New Roman"/>
              </a:rPr>
              <a:t>, </a:t>
            </a:r>
            <a:r>
              <a:rPr lang="kk-KZ" sz="1100" dirty="0">
                <a:solidFill>
                  <a:srgbClr val="000000"/>
                </a:solidFill>
                <a:latin typeface="Times New Roman"/>
              </a:rPr>
              <a:t>күндіз </a:t>
            </a:r>
            <a:r>
              <a:rPr lang="kk-KZ" sz="1100" dirty="0" smtClean="0">
                <a:solidFill>
                  <a:srgbClr val="000000"/>
                </a:solidFill>
                <a:latin typeface="Times New Roman"/>
              </a:rPr>
              <a:t>18-20 </a:t>
            </a:r>
            <a:r>
              <a:rPr lang="kk-KZ" sz="1100" dirty="0">
                <a:solidFill>
                  <a:srgbClr val="000000"/>
                </a:solidFill>
                <a:latin typeface="Times New Roman"/>
              </a:rPr>
              <a:t>градус жылы.</a:t>
            </a:r>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endParaRPr lang="ru-RU"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r>
              <a:rPr lang="ru-RU" sz="1100" b="1" dirty="0" smtClean="0">
                <a:solidFill>
                  <a:prstClr val="black"/>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itchFamily="18" charset="0"/>
                <a:cs typeface="Times New Roman" pitchFamily="18" charset="0"/>
                <a:sym typeface="+mn-ea"/>
              </a:rPr>
              <a:t>18 </a:t>
            </a:r>
            <a:r>
              <a:rPr lang="ru-RU" sz="1200" b="1" dirty="0" smtClean="0">
                <a:solidFill>
                  <a:srgbClr val="000000"/>
                </a:solidFill>
                <a:latin typeface="Times New Roman" pitchFamily="18" charset="0"/>
                <a:cs typeface="Times New Roman" pitchFamily="18" charset="0"/>
                <a:sym typeface="+mn-ea"/>
              </a:rPr>
              <a:t>с</a:t>
            </a:r>
            <a:r>
              <a:rPr lang="kk-KZ" sz="1200" b="1" dirty="0" smtClean="0">
                <a:solidFill>
                  <a:srgbClr val="000000"/>
                </a:solidFill>
                <a:latin typeface="Times New Roman" pitchFamily="18" charset="0"/>
                <a:cs typeface="Times New Roman" pitchFamily="18" charset="0"/>
                <a:sym typeface="+mn-ea"/>
              </a:rPr>
              <a:t>әуірге</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 </a:t>
            </a:r>
            <a:r>
              <a:rPr lang="kk-KZ" sz="1200" b="1" dirty="0" smtClean="0">
                <a:solidFill>
                  <a:srgbClr val="000000"/>
                </a:solidFill>
                <a:latin typeface="Times New Roman" panose="02020603050405020304" pitchFamily="18" charset="0"/>
                <a:cs typeface="Times New Roman" panose="02020603050405020304" pitchFamily="18" charset="0"/>
                <a:sym typeface="+mn-ea"/>
              </a:rPr>
              <a:t>17 </a:t>
            </a:r>
            <a:r>
              <a:rPr lang="kk-KZ" sz="1200" b="1" dirty="0" smtClean="0">
                <a:solidFill>
                  <a:srgbClr val="000000"/>
                </a:solidFill>
                <a:latin typeface="Times New Roman" panose="02020603050405020304" pitchFamily="18" charset="0"/>
                <a:cs typeface="Times New Roman" panose="02020603050405020304" pitchFamily="18" charset="0"/>
                <a:sym typeface="+mn-ea"/>
              </a:rPr>
              <a:t>сәуір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сәуір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оңтүстік-батыстан </a:t>
            </a:r>
            <a:r>
              <a:rPr lang="kk-KZ" sz="1100" dirty="0" smtClean="0">
                <a:latin typeface="Times New Roman" panose="02020603050405020304" pitchFamily="18" charset="0"/>
                <a:cs typeface="Times New Roman" panose="02020603050405020304" pitchFamily="18" charset="0"/>
              </a:rPr>
              <a:t>соғады</a:t>
            </a:r>
            <a:r>
              <a:rPr lang="kk-KZ" sz="1100" dirty="0" smtClean="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2-7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a:p>
            <a:pPr indent="182563" algn="just"/>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17 </a:t>
            </a:r>
            <a:r>
              <a:rPr lang="kk-KZ" sz="1100" b="1" dirty="0">
                <a:solidFill>
                  <a:srgbClr val="000000"/>
                </a:solidFill>
                <a:latin typeface="Times New Roman" panose="02020603050405020304" pitchFamily="18" charset="0"/>
                <a:cs typeface="Times New Roman" panose="02020603050405020304" pitchFamily="18" charset="0"/>
                <a:sym typeface="+mn-ea"/>
              </a:rPr>
              <a:t>сәуір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18 </a:t>
            </a:r>
            <a:r>
              <a:rPr lang="ru-RU" sz="1100" b="1" dirty="0" err="1" smtClean="0">
                <a:solidFill>
                  <a:schemeClr val="tx1"/>
                </a:solidFill>
                <a:latin typeface="Times New Roman" panose="02020603050405020304" pitchFamily="18" charset="0"/>
                <a:cs typeface="Times New Roman" panose="02020603050405020304" pitchFamily="18" charset="0"/>
              </a:rPr>
              <a:t>сәуір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жиналуына</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жөғарлауы</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Д.К</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31100</TotalTime>
  <Words>513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6153</cp:revision>
  <cp:lastPrinted>2021-07-01T03:56:27Z</cp:lastPrinted>
  <dcterms:created xsi:type="dcterms:W3CDTF">2018-03-27T06:03:00Z</dcterms:created>
  <dcterms:modified xsi:type="dcterms:W3CDTF">2025-04-16T06:38:41Z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