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423636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49039035"/>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583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81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0.162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сәуірдегі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шаңды дауыл. Жел солтүстік-шығыстан 9-14, екпіні 15-20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6-8, күндіз 20-22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18 </a:t>
            </a:r>
            <a:r>
              <a:rPr lang="kk-KZ" altLang="ru-RU" sz="1200" b="1" dirty="0"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 Аздаған бұлтты, жауын-шашынсыз.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солтүстік-шығыстан 9-14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7-9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17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18 </a:t>
            </a:r>
            <a:r>
              <a:rPr lang="ru-RU" sz="1200" dirty="0" err="1" smtClean="0">
                <a:solidFill>
                  <a:schemeClr val="tx1"/>
                </a:solidFill>
                <a:latin typeface="Times New Roman" pitchFamily="18" charset="0"/>
                <a:cs typeface="Times New Roman" pitchFamily="18" charset="0"/>
              </a:rPr>
              <a:t>сәуірге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939593496"/>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Баймаганбетова</a:t>
                        </a:r>
                        <a:r>
                          <a:rPr lang="ru-RU" altLang="x-none" sz="800" b="0" dirty="0" smtClean="0">
                            <a:latin typeface="Times New Roman" panose="02020603050405020304" pitchFamily="18" charset="0"/>
                            <a:cs typeface="Times New Roman" panose="02020603050405020304" pitchFamily="18" charset="0"/>
                          </a:rPr>
                          <a:t> С</a:t>
                        </a:r>
                        <a:r>
                          <a:rPr lang="ru-RU"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15600</TotalTime>
  <Words>535</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3611</cp:revision>
  <cp:lastPrinted>2021-07-01T07:38:07Z</cp:lastPrinted>
  <dcterms:created xsi:type="dcterms:W3CDTF">2018-03-27T06:03:00Z</dcterms:created>
  <dcterms:modified xsi:type="dcterms:W3CDTF">2025-04-16T06:02:38Z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