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06697733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60980203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381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r>
                        <a:rPr lang="en-US" sz="1000" b="0" i="0" u="none" strike="noStrike" dirty="0" smtClean="0">
                          <a:solidFill>
                            <a:schemeClr val="tx1"/>
                          </a:solidFill>
                          <a:effectLst/>
                          <a:latin typeface="Times New Roman" pitchFamily="18" charset="0"/>
                          <a:cs typeface="Times New Roman" pitchFamily="18" charset="0"/>
                        </a:rPr>
                        <a:t>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r>
                        <a:rPr lang="en-US" sz="1000" b="0" i="0" u="none" strike="noStrike" dirty="0" smtClean="0">
                          <a:solidFill>
                            <a:schemeClr val="tx1"/>
                          </a:solidFill>
                          <a:effectLst/>
                          <a:latin typeface="Times New Roman" pitchFamily="18" charset="0"/>
                          <a:cs typeface="Times New Roman" pitchFamily="18" charset="0"/>
                        </a:rPr>
                        <a:t>206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340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49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16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17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16</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17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Аздған </a:t>
            </a:r>
            <a:r>
              <a:rPr lang="kk-KZ" sz="1200" kern="1400" dirty="0">
                <a:latin typeface="Times New Roman"/>
                <a:ea typeface="Times New Roman"/>
              </a:rPr>
              <a:t>бұлтты, жауын-шашынсыз. </a:t>
            </a:r>
            <a:r>
              <a:rPr lang="kk-KZ" sz="1200" kern="1400" dirty="0" smtClean="0">
                <a:latin typeface="Times New Roman"/>
                <a:ea typeface="Times New Roman"/>
              </a:rPr>
              <a:t>Солтүстік-шығыстан, солтүстіктен </a:t>
            </a:r>
            <a:r>
              <a:rPr lang="kk-KZ" sz="1200" kern="1400" dirty="0">
                <a:latin typeface="Times New Roman"/>
                <a:ea typeface="Times New Roman"/>
              </a:rPr>
              <a:t>жел соғады, </a:t>
            </a:r>
            <a:r>
              <a:rPr lang="kk-KZ" sz="1200" kern="1400" dirty="0" smtClean="0">
                <a:latin typeface="Times New Roman"/>
                <a:ea typeface="Times New Roman"/>
              </a:rPr>
              <a:t>күші </a:t>
            </a:r>
            <a:r>
              <a:rPr lang="kk-KZ" sz="1200" kern="1400" dirty="0" smtClean="0">
                <a:latin typeface="Times New Roman"/>
                <a:ea typeface="Times New Roman"/>
              </a:rPr>
              <a:t>түнде 2-7, күндіз 5-10 </a:t>
            </a:r>
            <a:r>
              <a:rPr lang="kk-KZ" sz="1200" kern="1400" dirty="0" smtClean="0">
                <a:latin typeface="Times New Roman"/>
                <a:ea typeface="Times New Roman"/>
              </a:rPr>
              <a:t>м/с</a:t>
            </a:r>
            <a:r>
              <a:rPr lang="kk-KZ" sz="1200" kern="1400" dirty="0">
                <a:latin typeface="Times New Roman"/>
                <a:ea typeface="Times New Roman"/>
              </a:rPr>
              <a:t>. Ауа температурасы түнде </a:t>
            </a:r>
            <a:r>
              <a:rPr lang="kk-KZ" sz="1200" kern="1400" dirty="0" smtClean="0">
                <a:latin typeface="Times New Roman"/>
                <a:ea typeface="Times New Roman"/>
              </a:rPr>
              <a:t>6-8, </a:t>
            </a:r>
            <a:r>
              <a:rPr lang="kk-KZ" sz="1200" kern="1400" dirty="0">
                <a:latin typeface="Times New Roman"/>
                <a:ea typeface="Times New Roman"/>
              </a:rPr>
              <a:t>күндіз </a:t>
            </a:r>
            <a:r>
              <a:rPr lang="kk-KZ" sz="1200" kern="1400" dirty="0" smtClean="0">
                <a:latin typeface="Times New Roman"/>
                <a:ea typeface="Times New Roman"/>
              </a:rPr>
              <a:t>22-24 </a:t>
            </a:r>
            <a:r>
              <a:rPr lang="kk-KZ" sz="1200" kern="1400" dirty="0">
                <a:latin typeface="Times New Roman"/>
                <a:ea typeface="Times New Roman"/>
              </a:rPr>
              <a:t>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17</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18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Солтүстік-шығыстан,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2-7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7-9 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17 </a:t>
            </a:r>
            <a:r>
              <a:rPr lang="ru-RU" sz="1150" b="1" dirty="0" err="1" smtClean="0">
                <a:solidFill>
                  <a:schemeClr val="tx1"/>
                </a:solidFill>
                <a:latin typeface="Times New Roman" panose="02020603050405020304" pitchFamily="18" charset="0"/>
                <a:cs typeface="Times New Roman" panose="02020603050405020304" pitchFamily="18" charset="0"/>
              </a:rPr>
              <a:t>сәуір</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түнде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Жусупова Д</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26483</TotalTime>
  <Words>587</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4485</cp:revision>
  <cp:lastPrinted>2023-02-06T06:57:51Z</cp:lastPrinted>
  <dcterms:created xsi:type="dcterms:W3CDTF">2018-03-27T06:03:00Z</dcterms:created>
  <dcterms:modified xsi:type="dcterms:W3CDTF">2025-04-16T06:47:56Z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