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Override PartName="/ppt/changesInfos/changesInfo1.xml" ContentType="application/vnd.ms-powerpoint.changesinfo+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A8422"/>
    <a:srgbClr val="F97407"/>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6339" autoAdjust="0"/>
  </p:normalViewPr>
  <p:slideViewPr>
    <p:cSldViewPr showGuides="1">
      <p:cViewPr varScale="1">
        <p:scale>
          <a:sx n="112" d="100"/>
          <a:sy n="112" d="100"/>
        </p:scale>
        <p:origin x="2028"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 Id="rId9" Type="http://schemas.microsoft.com/office/2016/11/relationships/changesInfo" Target="changesInfos/changesInfo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Moldir" userId="df42278df007c026" providerId="LiveId" clId="{62A3F3F3-254D-4C13-AD34-855BA278C042}"/>
    <pc:docChg chg="modSld">
      <pc:chgData name="Moldir" userId="df42278df007c026" providerId="LiveId" clId="{62A3F3F3-254D-4C13-AD34-855BA278C042}" dt="2022-11-19T08:47:09.528" v="40" actId="1076"/>
      <pc:docMkLst>
        <pc:docMk/>
      </pc:docMkLst>
      <pc:sldChg chg="modSp mod">
        <pc:chgData name="Moldir" userId="df42278df007c026" providerId="LiveId" clId="{62A3F3F3-254D-4C13-AD34-855BA278C042}" dt="2022-11-19T08:47:09.528" v="40" actId="1076"/>
        <pc:sldMkLst>
          <pc:docMk/>
          <pc:sldMk cId="0" sldId="261"/>
        </pc:sldMkLst>
        <pc:spChg chg="mod">
          <ac:chgData name="Moldir" userId="df42278df007c026" providerId="LiveId" clId="{62A3F3F3-254D-4C13-AD34-855BA278C042}" dt="2022-11-19T08:47:02.685" v="38" actId="20577"/>
          <ac:spMkLst>
            <pc:docMk/>
            <pc:sldMk cId="0" sldId="261"/>
            <ac:spMk id="14" creationId="{00000000-0000-0000-0000-000000000000}"/>
          </ac:spMkLst>
        </pc:spChg>
        <pc:spChg chg="mod">
          <ac:chgData name="Moldir" userId="df42278df007c026" providerId="LiveId" clId="{62A3F3F3-254D-4C13-AD34-855BA278C042}" dt="2022-11-19T08:47:09.528" v="40" actId="1076"/>
          <ac:spMkLst>
            <pc:docMk/>
            <pc:sldMk cId="0" sldId="261"/>
            <ac:spMk id="16" creationId="{00000000-0000-0000-0000-000000000000}"/>
          </ac:spMkLst>
        </pc:spChg>
        <pc:graphicFrameChg chg="modGraphic">
          <ac:chgData name="Moldir" userId="df42278df007c026" providerId="LiveId" clId="{62A3F3F3-254D-4C13-AD34-855BA278C042}" dt="2022-11-19T08:46:30.913" v="36"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A69DF662-95EA-4CB3-81A6-6A0277DA51DA}"/>
    <pc:docChg chg="modSld">
      <pc:chgData name="Moldir Kabdualieva" userId="df42278df007c026" providerId="LiveId" clId="{A69DF662-95EA-4CB3-81A6-6A0277DA51DA}" dt="2022-10-23T09:18:22.408" v="22" actId="1076"/>
      <pc:docMkLst>
        <pc:docMk/>
      </pc:docMkLst>
      <pc:sldChg chg="modSp mod">
        <pc:chgData name="Moldir Kabdualieva" userId="df42278df007c026" providerId="LiveId" clId="{A69DF662-95EA-4CB3-81A6-6A0277DA51DA}" dt="2022-10-23T09:16:14.487" v="2" actId="20577"/>
        <pc:sldMkLst>
          <pc:docMk/>
          <pc:sldMk cId="0" sldId="261"/>
        </pc:sldMkLst>
        <pc:spChg chg="mod">
          <ac:chgData name="Moldir Kabdualieva" userId="df42278df007c026" providerId="LiveId" clId="{A69DF662-95EA-4CB3-81A6-6A0277DA51DA}" dt="2022-10-23T09:16:14.487" v="2" actId="20577"/>
          <ac:spMkLst>
            <pc:docMk/>
            <pc:sldMk cId="0" sldId="261"/>
            <ac:spMk id="14" creationId="{00000000-0000-0000-0000-000000000000}"/>
          </ac:spMkLst>
        </pc:spChg>
        <pc:graphicFrameChg chg="mod">
          <ac:chgData name="Moldir Kabdualieva" userId="df42278df007c026" providerId="LiveId" clId="{A69DF662-95EA-4CB3-81A6-6A0277DA51DA}" dt="2022-10-23T09:16:03.524" v="0"/>
          <ac:graphicFrameMkLst>
            <pc:docMk/>
            <pc:sldMk cId="0" sldId="261"/>
            <ac:graphicFrameMk id="23" creationId="{94CC0974-E1E4-47F3-9A8B-49A879A3B96B}"/>
          </ac:graphicFrameMkLst>
        </pc:graphicFrameChg>
      </pc:sldChg>
      <pc:sldChg chg="modSp mod">
        <pc:chgData name="Moldir Kabdualieva" userId="df42278df007c026" providerId="LiveId" clId="{A69DF662-95EA-4CB3-81A6-6A0277DA51DA}" dt="2022-10-23T09:18:22.408" v="22" actId="1076"/>
        <pc:sldMkLst>
          <pc:docMk/>
          <pc:sldMk cId="334028445" sldId="265"/>
        </pc:sldMkLst>
        <pc:spChg chg="mod">
          <ac:chgData name="Moldir Kabdualieva" userId="df42278df007c026" providerId="LiveId" clId="{A69DF662-95EA-4CB3-81A6-6A0277DA51DA}" dt="2022-10-23T09:18:22.408" v="22" actId="1076"/>
          <ac:spMkLst>
            <pc:docMk/>
            <pc:sldMk cId="334028445" sldId="265"/>
            <ac:spMk id="18" creationId="{00000000-0000-0000-0000-000000000000}"/>
          </ac:spMkLst>
        </pc:spChg>
      </pc:sldChg>
    </pc:docChg>
  </pc:docChgLst>
  <pc:docChgLst>
    <pc:chgData name="Moldir Kabdualieva" userId="df42278df007c026" providerId="LiveId" clId="{B936E41B-1926-4909-B1F3-9A64F67E6BDA}"/>
    <pc:docChg chg="custSel modSld">
      <pc:chgData name="Moldir Kabdualieva" userId="df42278df007c026" providerId="LiveId" clId="{B936E41B-1926-4909-B1F3-9A64F67E6BDA}" dt="2022-10-16T09:07:03.234" v="45" actId="14100"/>
      <pc:docMkLst>
        <pc:docMk/>
      </pc:docMkLst>
      <pc:sldChg chg="modSp mod">
        <pc:chgData name="Moldir Kabdualieva" userId="df42278df007c026" providerId="LiveId" clId="{B936E41B-1926-4909-B1F3-9A64F67E6BDA}" dt="2022-10-16T09:06:06.200" v="39" actId="20577"/>
        <pc:sldMkLst>
          <pc:docMk/>
          <pc:sldMk cId="0" sldId="261"/>
        </pc:sldMkLst>
        <pc:spChg chg="mod">
          <ac:chgData name="Moldir Kabdualieva" userId="df42278df007c026" providerId="LiveId" clId="{B936E41B-1926-4909-B1F3-9A64F67E6BDA}" dt="2022-10-16T09:06:06.200" v="39" actId="20577"/>
          <ac:spMkLst>
            <pc:docMk/>
            <pc:sldMk cId="0" sldId="261"/>
            <ac:spMk id="14" creationId="{00000000-0000-0000-0000-000000000000}"/>
          </ac:spMkLst>
        </pc:spChg>
        <pc:graphicFrameChg chg="modGraphic">
          <ac:chgData name="Moldir Kabdualieva" userId="df42278df007c026" providerId="LiveId" clId="{B936E41B-1926-4909-B1F3-9A64F67E6BDA}" dt="2022-10-16T09:05:29.323" v="37"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B936E41B-1926-4909-B1F3-9A64F67E6BDA}" dt="2022-10-16T09:07:03.234" v="45" actId="14100"/>
        <pc:sldMkLst>
          <pc:docMk/>
          <pc:sldMk cId="334028445" sldId="265"/>
        </pc:sldMkLst>
        <pc:spChg chg="add mod">
          <ac:chgData name="Moldir Kabdualieva" userId="df42278df007c026" providerId="LiveId" clId="{B936E41B-1926-4909-B1F3-9A64F67E6BDA}" dt="2022-10-16T09:07:03.234" v="45" actId="14100"/>
          <ac:spMkLst>
            <pc:docMk/>
            <pc:sldMk cId="334028445" sldId="265"/>
            <ac:spMk id="3" creationId="{72EF0996-3BE7-E9EF-DC5C-48C2E5EC4A47}"/>
          </ac:spMkLst>
        </pc:spChg>
        <pc:spChg chg="del">
          <ac:chgData name="Moldir Kabdualieva" userId="df42278df007c026" providerId="LiveId" clId="{B936E41B-1926-4909-B1F3-9A64F67E6BDA}" dt="2022-10-16T09:06:46.115" v="40" actId="478"/>
          <ac:spMkLst>
            <pc:docMk/>
            <pc:sldMk cId="334028445" sldId="265"/>
            <ac:spMk id="24" creationId="{00000000-0000-0000-0000-000000000000}"/>
          </ac:spMkLst>
        </pc:spChg>
      </pc:sldChg>
    </pc:docChg>
  </pc:docChgLst>
  <pc:docChgLst>
    <pc:chgData name="Moldir" userId="df42278df007c026" providerId="LiveId" clId="{525E92DF-975E-4A9C-A7F3-FCEFD3FAA3F2}"/>
    <pc:docChg chg="modSld">
      <pc:chgData name="Moldir" userId="df42278df007c026" providerId="LiveId" clId="{525E92DF-975E-4A9C-A7F3-FCEFD3FAA3F2}" dt="2022-11-13T10:14:54.144" v="37" actId="20577"/>
      <pc:docMkLst>
        <pc:docMk/>
      </pc:docMkLst>
      <pc:sldChg chg="modSp mod">
        <pc:chgData name="Moldir" userId="df42278df007c026" providerId="LiveId" clId="{525E92DF-975E-4A9C-A7F3-FCEFD3FAA3F2}" dt="2022-11-13T10:14:54.144" v="37" actId="20577"/>
        <pc:sldMkLst>
          <pc:docMk/>
          <pc:sldMk cId="0" sldId="261"/>
        </pc:sldMkLst>
        <pc:spChg chg="mod">
          <ac:chgData name="Moldir" userId="df42278df007c026" providerId="LiveId" clId="{525E92DF-975E-4A9C-A7F3-FCEFD3FAA3F2}" dt="2022-11-13T10:14:54.144" v="37" actId="20577"/>
          <ac:spMkLst>
            <pc:docMk/>
            <pc:sldMk cId="0" sldId="261"/>
            <ac:spMk id="14" creationId="{00000000-0000-0000-0000-000000000000}"/>
          </ac:spMkLst>
        </pc:spChg>
        <pc:graphicFrameChg chg="modGraphic">
          <ac:chgData name="Moldir" userId="df42278df007c026" providerId="LiveId" clId="{525E92DF-975E-4A9C-A7F3-FCEFD3FAA3F2}" dt="2022-11-13T10:13:18.417" v="35" actId="20577"/>
          <ac:graphicFrameMkLst>
            <pc:docMk/>
            <pc:sldMk cId="0" sldId="261"/>
            <ac:graphicFrameMk id="23" creationId="{94CC0974-E1E4-47F3-9A8B-49A879A3B96B}"/>
          </ac:graphicFrameMkLst>
        </pc:graphicFrameChg>
      </pc:sldChg>
    </pc:docChg>
  </pc:docChgLst>
  <pc:docChgLst>
    <pc:chgData name="Moldir Kabdualieva" userId="df42278df007c026" providerId="LiveId" clId="{28FD6990-095E-4C49-8A02-0EE9B43E645A}"/>
    <pc:docChg chg="modSld">
      <pc:chgData name="Moldir Kabdualieva" userId="df42278df007c026" providerId="LiveId" clId="{28FD6990-095E-4C49-8A02-0EE9B43E645A}" dt="2022-10-29T10:08:45.296" v="38" actId="1076"/>
      <pc:docMkLst>
        <pc:docMk/>
      </pc:docMkLst>
      <pc:sldChg chg="modSp mod">
        <pc:chgData name="Moldir Kabdualieva" userId="df42278df007c026" providerId="LiveId" clId="{28FD6990-095E-4C49-8A02-0EE9B43E645A}" dt="2022-10-29T10:07:56.430" v="35" actId="20577"/>
        <pc:sldMkLst>
          <pc:docMk/>
          <pc:sldMk cId="0" sldId="261"/>
        </pc:sldMkLst>
        <pc:graphicFrameChg chg="modGraphic">
          <ac:chgData name="Moldir Kabdualieva" userId="df42278df007c026" providerId="LiveId" clId="{28FD6990-095E-4C49-8A02-0EE9B43E645A}" dt="2022-10-29T10:07:56.430" v="35" actId="20577"/>
          <ac:graphicFrameMkLst>
            <pc:docMk/>
            <pc:sldMk cId="0" sldId="261"/>
            <ac:graphicFrameMk id="23" creationId="{94CC0974-E1E4-47F3-9A8B-49A879A3B96B}"/>
          </ac:graphicFrameMkLst>
        </pc:graphicFrameChg>
      </pc:sldChg>
      <pc:sldChg chg="addSp delSp modSp mod">
        <pc:chgData name="Moldir Kabdualieva" userId="df42278df007c026" providerId="LiveId" clId="{28FD6990-095E-4C49-8A02-0EE9B43E645A}" dt="2022-10-29T10:08:45.296" v="38" actId="1076"/>
        <pc:sldMkLst>
          <pc:docMk/>
          <pc:sldMk cId="334028445" sldId="265"/>
        </pc:sldMkLst>
        <pc:spChg chg="add mod">
          <ac:chgData name="Moldir Kabdualieva" userId="df42278df007c026" providerId="LiveId" clId="{28FD6990-095E-4C49-8A02-0EE9B43E645A}" dt="2022-10-29T10:08:45.296" v="38" actId="1076"/>
          <ac:spMkLst>
            <pc:docMk/>
            <pc:sldMk cId="334028445" sldId="265"/>
            <ac:spMk id="3" creationId="{F15BFF72-9C97-FE97-8F64-E9656A0AB78E}"/>
          </ac:spMkLst>
        </pc:spChg>
        <pc:spChg chg="del">
          <ac:chgData name="Moldir Kabdualieva" userId="df42278df007c026" providerId="LiveId" clId="{28FD6990-095E-4C49-8A02-0EE9B43E645A}" dt="2022-10-29T10:08:27.090" v="36" actId="478"/>
          <ac:spMkLst>
            <pc:docMk/>
            <pc:sldMk cId="334028445" sldId="265"/>
            <ac:spMk id="21" creationId="{00000000-0000-0000-0000-000000000000}"/>
          </ac:spMkLst>
        </pc:spChg>
      </pc:sldChg>
    </pc:docChg>
  </pc:docChgLst>
  <pc:docChgLst>
    <pc:chgData name="Moldir" userId="df42278df007c026" providerId="LiveId" clId="{ED25DBA4-4100-4D80-A00C-B591BBEC8EDC}"/>
    <pc:docChg chg="modSld">
      <pc:chgData name="Moldir" userId="df42278df007c026" providerId="LiveId" clId="{ED25DBA4-4100-4D80-A00C-B591BBEC8EDC}" dt="2022-12-10T08:50:52.307" v="46" actId="20577"/>
      <pc:docMkLst>
        <pc:docMk/>
      </pc:docMkLst>
      <pc:sldChg chg="modSp mod">
        <pc:chgData name="Moldir" userId="df42278df007c026" providerId="LiveId" clId="{ED25DBA4-4100-4D80-A00C-B591BBEC8EDC}" dt="2022-12-10T08:50:52.307" v="46" actId="20577"/>
        <pc:sldMkLst>
          <pc:docMk/>
          <pc:sldMk cId="0" sldId="261"/>
        </pc:sldMkLst>
        <pc:spChg chg="mod">
          <ac:chgData name="Moldir" userId="df42278df007c026" providerId="LiveId" clId="{ED25DBA4-4100-4D80-A00C-B591BBEC8EDC}" dt="2022-12-10T08:50:52.307" v="46" actId="20577"/>
          <ac:spMkLst>
            <pc:docMk/>
            <pc:sldMk cId="0" sldId="261"/>
            <ac:spMk id="14" creationId="{00000000-0000-0000-0000-000000000000}"/>
          </ac:spMkLst>
        </pc:spChg>
        <pc:graphicFrameChg chg="modGraphic">
          <ac:chgData name="Moldir" userId="df42278df007c026" providerId="LiveId" clId="{ED25DBA4-4100-4D80-A00C-B591BBEC8EDC}" dt="2022-12-10T08:50:01.411" v="43" actId="20577"/>
          <ac:graphicFrameMkLst>
            <pc:docMk/>
            <pc:sldMk cId="0" sldId="261"/>
            <ac:graphicFrameMk id="23" creationId="{94CC0974-E1E4-47F3-9A8B-49A879A3B96B}"/>
          </ac:graphicFrameMkLst>
        </pc:graphicFrameChg>
      </pc:sldChg>
      <pc:sldChg chg="modSp mod">
        <pc:chgData name="Moldir" userId="df42278df007c026" providerId="LiveId" clId="{ED25DBA4-4100-4D80-A00C-B591BBEC8EDC}" dt="2022-12-10T08:49:32.516" v="0"/>
        <pc:sldMkLst>
          <pc:docMk/>
          <pc:sldMk cId="334028445" sldId="265"/>
        </pc:sldMkLst>
        <pc:spChg chg="mod">
          <ac:chgData name="Moldir" userId="df42278df007c026" providerId="LiveId" clId="{ED25DBA4-4100-4D80-A00C-B591BBEC8EDC}" dt="2022-12-10T08:49:32.516" v="0"/>
          <ac:spMkLst>
            <pc:docMk/>
            <pc:sldMk cId="334028445" sldId="265"/>
            <ac:spMk id="18" creationId="{00000000-0000-0000-0000-000000000000}"/>
          </ac:spMkLst>
        </pc:spChg>
      </pc:sldChg>
    </pc:docChg>
  </pc:docChgLst>
</pc:chgInfo>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extLst>
      <p:ext uri="{BB962C8B-B14F-4D97-AF65-F5344CB8AC3E}">
        <p14:creationId xmlns:p14="http://schemas.microsoft.com/office/powerpoint/2010/main" val="36672900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257175" y="0"/>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45247642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en-US" altLang="x-none" sz="1200" b="1" i="1" dirty="0">
                          <a:solidFill>
                            <a:srgbClr val="002060"/>
                          </a:solidFill>
                          <a:latin typeface="Times New Roman" panose="02020603050405020304" pitchFamily="18" charset="0"/>
                          <a:cs typeface="Times New Roman" panose="02020603050405020304" pitchFamily="18" charset="0"/>
                        </a:rPr>
                        <a:t> </a:t>
                      </a:r>
                      <a:r>
                        <a:rPr lang="ru-RU" altLang="x-none" sz="1200" b="1" i="1" dirty="0" err="1">
                          <a:solidFill>
                            <a:srgbClr val="002060"/>
                          </a:solidFill>
                          <a:latin typeface="Times New Roman" panose="02020603050405020304" pitchFamily="18" charset="0"/>
                          <a:cs typeface="Times New Roman" panose="02020603050405020304" pitchFamily="18" charset="0"/>
                        </a:rPr>
                        <a:t>Ақтөбе</a:t>
                      </a:r>
                      <a:r>
                        <a:rPr lang="ru-RU" altLang="x-none" sz="1200" b="1" i="1" dirty="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070820853"/>
              </p:ext>
            </p:extLst>
          </p:nvPr>
        </p:nvGraphicFramePr>
        <p:xfrm>
          <a:off x="307975" y="2565090"/>
          <a:ext cx="4465638" cy="200691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00691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106</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a:t>
                      </a:r>
                      <a:r>
                        <a:rPr lang="ru-RU" altLang="x-none" sz="1600" b="1" i="1" dirty="0">
                          <a:solidFill>
                            <a:srgbClr val="002060"/>
                          </a:solidFill>
                          <a:latin typeface="Times New Roman" panose="02020603050405020304" pitchFamily="18" charset="0"/>
                          <a:cs typeface="Times New Roman" panose="02020603050405020304" pitchFamily="18" charset="0"/>
                        </a:rPr>
                        <a:t>БЮЛЛЕТЕНЬ</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a:solidFill>
                            <a:srgbClr val="002060"/>
                          </a:solidFill>
                          <a:latin typeface="Times New Roman" panose="02020603050405020304" pitchFamily="18" charset="0"/>
                          <a:cs typeface="Times New Roman" panose="02020603050405020304" pitchFamily="18" charset="0"/>
                        </a:rPr>
                        <a:t>Ақтөбе</a:t>
                      </a:r>
                      <a:r>
                        <a:rPr lang="ru-RU" altLang="x-none" sz="1400" b="1" i="1" dirty="0">
                          <a:solidFill>
                            <a:srgbClr val="002060"/>
                          </a:solidFill>
                          <a:latin typeface="Times New Roman" panose="02020603050405020304" pitchFamily="18" charset="0"/>
                          <a:cs typeface="Times New Roman" panose="02020603050405020304" pitchFamily="18" charset="0"/>
                        </a:rPr>
                        <a:t> қ.</a:t>
                      </a:r>
                      <a:r>
                        <a:rPr lang="ru-RU" altLang="en-US" sz="1400" b="1" i="1" dirty="0">
                          <a:solidFill>
                            <a:srgbClr val="002060"/>
                          </a:solidFill>
                          <a:latin typeface="Times New Roman" panose="02020603050405020304" pitchFamily="18" charset="0"/>
                          <a:cs typeface="Times New Roman" panose="02020603050405020304" pitchFamily="18" charset="0"/>
                        </a:rPr>
                        <a:t> </a:t>
                      </a: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a:t>
                      </a: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жыл </a:t>
                      </a:r>
                      <a:r>
                        <a:rPr lang="kk-KZ" altLang="zh-CN" sz="1200" b="1" i="1" baseline="0" dirty="0" smtClean="0">
                          <a:solidFill>
                            <a:schemeClr val="tx2">
                              <a:lumMod val="75000"/>
                            </a:schemeClr>
                          </a:solidFill>
                          <a:latin typeface="Times New Roman" panose="02020603050405020304" pitchFamily="18" charset="0"/>
                          <a:cs typeface="Times New Roman" panose="02020603050405020304" pitchFamily="18" charset="0"/>
                        </a:rPr>
                        <a:t>16 сәуір</a:t>
                      </a:r>
                      <a:endPar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953000" y="46075"/>
            <a:ext cx="4843496" cy="1938992"/>
          </a:xfrm>
          <a:prstGeom prst="rect">
            <a:avLst/>
          </a:prstGeom>
        </p:spPr>
        <p:txBody>
          <a:bodyPr wrap="square">
            <a:spAutoFit/>
          </a:bodyPr>
          <a:lstStyle/>
          <a:p>
            <a:pPr lvl="0" algn="ctr"/>
            <a:r>
              <a:rPr lang="ru-RU" altLang="ru-RU" sz="1200" b="1" dirty="0" err="1">
                <a:latin typeface="Times New Roman" pitchFamily="18" charset="0"/>
                <a:cs typeface="Times New Roman" pitchFamily="18" charset="0"/>
              </a:rPr>
              <a:t>Ақтөбе</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қаласы</a:t>
            </a:r>
            <a:r>
              <a:rPr lang="ru-RU" altLang="ru-RU" sz="1200" b="1" dirty="0">
                <a:latin typeface="Times New Roman" pitchFamily="18" charset="0"/>
                <a:cs typeface="Times New Roman" pitchFamily="18" charset="0"/>
              </a:rPr>
              <a:t> </a:t>
            </a:r>
            <a:r>
              <a:rPr lang="ru-RU" altLang="ru-RU" sz="1200" b="1" dirty="0" err="1">
                <a:latin typeface="Times New Roman" pitchFamily="18" charset="0"/>
                <a:cs typeface="Times New Roman" pitchFamily="18" charset="0"/>
              </a:rPr>
              <a:t>бойынша</a:t>
            </a:r>
            <a:endParaRPr lang="ru-RU" altLang="ru-RU" sz="1200" b="1" dirty="0">
              <a:latin typeface="Times New Roman" pitchFamily="18" charset="0"/>
              <a:cs typeface="Times New Roman" pitchFamily="18" charset="0"/>
            </a:endParaRPr>
          </a:p>
          <a:p>
            <a:pPr algn="ctr"/>
            <a:r>
              <a:rPr lang="kk-KZ" altLang="ru-RU" sz="1200" b="1" dirty="0" smtClean="0">
                <a:latin typeface="Times New Roman" pitchFamily="18" charset="0"/>
                <a:cs typeface="Times New Roman" pitchFamily="18" charset="0"/>
              </a:rPr>
              <a:t>17 </a:t>
            </a:r>
            <a:r>
              <a:rPr lang="kk-KZ" altLang="ru-RU" sz="1200" b="1" dirty="0" smtClean="0">
                <a:latin typeface="Times New Roman" pitchFamily="18" charset="0"/>
                <a:cs typeface="Times New Roman" pitchFamily="18" charset="0"/>
              </a:rPr>
              <a:t>сәуірде ауа-райы </a:t>
            </a:r>
            <a:r>
              <a:rPr lang="kk-KZ" altLang="ru-RU" sz="1200" b="1" dirty="0">
                <a:latin typeface="Times New Roman" pitchFamily="18" charset="0"/>
                <a:cs typeface="Times New Roman" pitchFamily="18" charset="0"/>
              </a:rPr>
              <a:t>болжамы</a:t>
            </a:r>
            <a:endParaRPr lang="ru-RU" altLang="ru-RU" sz="1200" b="1" dirty="0">
              <a:latin typeface="Times New Roman" pitchFamily="18" charset="0"/>
              <a:cs typeface="Times New Roman" pitchFamily="18" charset="0"/>
            </a:endParaRPr>
          </a:p>
          <a:p>
            <a:pPr algn="ctr"/>
            <a:r>
              <a:rPr lang="ru-RU" altLang="ru-RU" sz="1200" b="1" dirty="0" smtClean="0">
                <a:solidFill>
                  <a:srgbClr val="000000"/>
                </a:solidFill>
                <a:latin typeface="Times New Roman" pitchFamily="18" charset="0"/>
                <a:cs typeface="Times New Roman" pitchFamily="18" charset="0"/>
              </a:rPr>
              <a:t>2025 </a:t>
            </a:r>
            <a:r>
              <a:rPr lang="ru-RU" altLang="ru-RU" sz="1200" b="1" dirty="0" smtClean="0">
                <a:solidFill>
                  <a:srgbClr val="000000"/>
                </a:solidFill>
                <a:latin typeface="Times New Roman" pitchFamily="18" charset="0"/>
                <a:cs typeface="Times New Roman" pitchFamily="18" charset="0"/>
              </a:rPr>
              <a:t>16 </a:t>
            </a:r>
            <a:r>
              <a:rPr lang="ru-RU" altLang="ru-RU" sz="1200" b="1" dirty="0" err="1">
                <a:solidFill>
                  <a:srgbClr val="000000"/>
                </a:solidFill>
                <a:latin typeface="Times New Roman" pitchFamily="18" charset="0"/>
                <a:cs typeface="Times New Roman" pitchFamily="18" charset="0"/>
              </a:rPr>
              <a:t>сәуір</a:t>
            </a:r>
            <a:r>
              <a:rPr lang="ru-RU" altLang="ru-RU" sz="1200" b="1" dirty="0">
                <a:solidFill>
                  <a:srgbClr val="000000"/>
                </a:solidFill>
                <a:latin typeface="Times New Roman" pitchFamily="18" charset="0"/>
                <a:cs typeface="Times New Roman" pitchFamily="18" charset="0"/>
              </a:rPr>
              <a:t> </a:t>
            </a:r>
            <a:r>
              <a:rPr lang="ru-RU" altLang="ru-RU" sz="1200" b="1" dirty="0" err="1">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a:t>
            </a:r>
            <a:r>
              <a:rPr lang="ru-RU" altLang="ru-RU" sz="1200" b="1" dirty="0" smtClean="0">
                <a:solidFill>
                  <a:srgbClr val="000000"/>
                </a:solidFill>
                <a:latin typeface="Times New Roman" pitchFamily="18" charset="0"/>
                <a:cs typeface="Times New Roman" pitchFamily="18" charset="0"/>
              </a:rPr>
              <a:t>20-дан </a:t>
            </a:r>
            <a:r>
              <a:rPr lang="ru-RU" altLang="ru-RU" sz="1200" b="1" dirty="0" smtClean="0">
                <a:solidFill>
                  <a:srgbClr val="000000"/>
                </a:solidFill>
                <a:latin typeface="Times New Roman" pitchFamily="18" charset="0"/>
                <a:cs typeface="Times New Roman" pitchFamily="18" charset="0"/>
              </a:rPr>
              <a:t>17 </a:t>
            </a:r>
            <a:r>
              <a:rPr lang="ru-RU" altLang="ru-RU" sz="1200" b="1" dirty="0" err="1" smtClean="0">
                <a:solidFill>
                  <a:srgbClr val="000000"/>
                </a:solidFill>
                <a:latin typeface="Times New Roman" pitchFamily="18" charset="0"/>
                <a:cs typeface="Times New Roman" pitchFamily="18" charset="0"/>
              </a:rPr>
              <a:t>сәуір</a:t>
            </a:r>
            <a:r>
              <a:rPr lang="ru-RU" altLang="ru-RU" sz="1200" b="1" dirty="0" smtClean="0">
                <a:solidFill>
                  <a:srgbClr val="000000"/>
                </a:solidFill>
                <a:latin typeface="Times New Roman" pitchFamily="18" charset="0"/>
                <a:cs typeface="Times New Roman" pitchFamily="18" charset="0"/>
              </a:rPr>
              <a:t> </a:t>
            </a:r>
            <a:r>
              <a:rPr lang="ru-RU" altLang="ru-RU" sz="1200" b="1" dirty="0" err="1" smtClean="0">
                <a:solidFill>
                  <a:srgbClr val="000000"/>
                </a:solidFill>
                <a:latin typeface="Times New Roman" pitchFamily="18" charset="0"/>
                <a:cs typeface="Times New Roman" pitchFamily="18" charset="0"/>
              </a:rPr>
              <a:t>сағ</a:t>
            </a:r>
            <a:r>
              <a:rPr lang="ru-RU" altLang="ru-RU" sz="1200" b="1" dirty="0">
                <a:solidFill>
                  <a:srgbClr val="000000"/>
                </a:solidFill>
                <a:latin typeface="Times New Roman" pitchFamily="18" charset="0"/>
                <a:cs typeface="Times New Roman" pitchFamily="18" charset="0"/>
              </a:rPr>
              <a:t>. 20-ға </a:t>
            </a:r>
            <a:r>
              <a:rPr lang="ru-RU" altLang="ru-RU" sz="1200" b="1" dirty="0" err="1">
                <a:solidFill>
                  <a:srgbClr val="000000"/>
                </a:solidFill>
                <a:latin typeface="Times New Roman" pitchFamily="18" charset="0"/>
                <a:cs typeface="Times New Roman" pitchFamily="18" charset="0"/>
              </a:rPr>
              <a:t>дейін</a:t>
            </a:r>
            <a:endParaRPr lang="ru-RU" altLang="ru-RU" sz="1200" b="1" dirty="0">
              <a:solidFill>
                <a:srgbClr val="000000"/>
              </a:solidFill>
              <a:latin typeface="Times New Roman" pitchFamily="18" charset="0"/>
              <a:cs typeface="Times New Roman" pitchFamily="18" charset="0"/>
              <a:sym typeface="+mn-ea"/>
            </a:endParaRPr>
          </a:p>
          <a:p>
            <a:pPr algn="just"/>
            <a:r>
              <a:rPr lang="kk-KZ" sz="1200" dirty="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Б</a:t>
            </a:r>
            <a:r>
              <a:rPr lang="kk-KZ" sz="1200" dirty="0" smtClean="0">
                <a:latin typeface="Times New Roman" panose="02020603050405020304" pitchFamily="18" charset="0"/>
                <a:cs typeface="Times New Roman" panose="02020603050405020304" pitchFamily="18" charset="0"/>
              </a:rPr>
              <a:t>атыстан, солтүстік-батыстан жел соғады</a:t>
            </a:r>
            <a:r>
              <a:rPr lang="ru-RU" sz="1200" dirty="0" smtClean="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күші</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екпіні</a:t>
            </a:r>
            <a:r>
              <a:rPr lang="ru-RU" sz="1200" dirty="0" smtClean="0">
                <a:latin typeface="Times New Roman" panose="02020603050405020304" pitchFamily="18" charset="0"/>
                <a:cs typeface="Times New Roman" panose="02020603050405020304" pitchFamily="18" charset="0"/>
              </a:rPr>
              <a:t> 10</a:t>
            </a:r>
            <a:r>
              <a:rPr lang="ru-RU" sz="1200" dirty="0" smtClean="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м/с.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түнде</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күндіз</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16-18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p>
          <a:p>
            <a:pPr algn="just"/>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                                                    </a:t>
            </a:r>
            <a:r>
              <a:rPr lang="kk-KZ" altLang="ru-RU" sz="1200" b="1" dirty="0" smtClean="0">
                <a:solidFill>
                  <a:srgbClr val="000000"/>
                </a:solidFill>
                <a:latin typeface="Times New Roman" pitchFamily="18" charset="0"/>
                <a:cs typeface="Times New Roman" pitchFamily="18" charset="0"/>
              </a:rPr>
              <a:t>18 </a:t>
            </a:r>
            <a:r>
              <a:rPr lang="kk-KZ" altLang="ru-RU" sz="1200" b="1" dirty="0" smtClean="0">
                <a:solidFill>
                  <a:srgbClr val="000000"/>
                </a:solidFill>
                <a:latin typeface="Times New Roman" pitchFamily="18" charset="0"/>
                <a:cs typeface="Times New Roman" pitchFamily="18" charset="0"/>
              </a:rPr>
              <a:t>сәуір </a:t>
            </a:r>
          </a:p>
          <a:p>
            <a:pPr algn="ctr"/>
            <a:r>
              <a:rPr lang="ru-RU" sz="1200" b="1" dirty="0" smtClean="0">
                <a:solidFill>
                  <a:srgbClr val="000000"/>
                </a:solidFill>
                <a:latin typeface="Times New Roman" pitchFamily="18" charset="0"/>
                <a:cs typeface="Times New Roman" pitchFamily="18" charset="0"/>
              </a:rPr>
              <a:t>2025 </a:t>
            </a:r>
            <a:r>
              <a:rPr lang="ru-RU" sz="1200" b="1" dirty="0">
                <a:solidFill>
                  <a:srgbClr val="000000"/>
                </a:solidFill>
                <a:latin typeface="Times New Roman" pitchFamily="18" charset="0"/>
                <a:cs typeface="Times New Roman" pitchFamily="18" charset="0"/>
              </a:rPr>
              <a:t>ж. </a:t>
            </a:r>
            <a:r>
              <a:rPr lang="ru-RU" sz="1200" b="1" dirty="0" smtClean="0">
                <a:solidFill>
                  <a:srgbClr val="000000"/>
                </a:solidFill>
                <a:latin typeface="Times New Roman" pitchFamily="18" charset="0"/>
                <a:cs typeface="Times New Roman" pitchFamily="18" charset="0"/>
              </a:rPr>
              <a:t>17 </a:t>
            </a:r>
            <a:r>
              <a:rPr lang="ru-RU" sz="1200" b="1" dirty="0" err="1" smtClean="0">
                <a:solidFill>
                  <a:srgbClr val="000000"/>
                </a:solidFill>
                <a:latin typeface="Times New Roman" pitchFamily="18" charset="0"/>
                <a:cs typeface="Times New Roman" pitchFamily="18" charset="0"/>
              </a:rPr>
              <a:t>сәуір</a:t>
            </a:r>
            <a:r>
              <a:rPr lang="ru-RU" sz="1200" b="1" dirty="0" smtClean="0">
                <a:solidFill>
                  <a:srgbClr val="000000"/>
                </a:solidFill>
                <a:latin typeface="Times New Roman" pitchFamily="18" charset="0"/>
                <a:cs typeface="Times New Roman" pitchFamily="18" charset="0"/>
              </a:rPr>
              <a:t>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20-дан </a:t>
            </a:r>
            <a:r>
              <a:rPr lang="ru-RU" sz="1200" b="1" dirty="0" err="1">
                <a:solidFill>
                  <a:srgbClr val="000000"/>
                </a:solidFill>
                <a:latin typeface="Times New Roman" pitchFamily="18" charset="0"/>
                <a:cs typeface="Times New Roman" pitchFamily="18" charset="0"/>
              </a:rPr>
              <a:t>бастап</a:t>
            </a:r>
            <a:r>
              <a:rPr lang="ru-RU" sz="1200" b="1" dirty="0">
                <a:solidFill>
                  <a:srgbClr val="000000"/>
                </a:solidFill>
                <a:latin typeface="Times New Roman" pitchFamily="18" charset="0"/>
                <a:cs typeface="Times New Roman" pitchFamily="18" charset="0"/>
              </a:rPr>
              <a:t> </a:t>
            </a:r>
            <a:r>
              <a:rPr lang="kk-KZ" sz="1200" b="1" dirty="0" smtClean="0">
                <a:solidFill>
                  <a:srgbClr val="000000"/>
                </a:solidFill>
                <a:latin typeface="Times New Roman" pitchFamily="18" charset="0"/>
                <a:cs typeface="Times New Roman" pitchFamily="18" charset="0"/>
              </a:rPr>
              <a:t>18 </a:t>
            </a:r>
            <a:r>
              <a:rPr lang="kk-KZ" sz="1200" b="1" dirty="0" smtClean="0">
                <a:solidFill>
                  <a:srgbClr val="000000"/>
                </a:solidFill>
                <a:latin typeface="Times New Roman" pitchFamily="18" charset="0"/>
                <a:cs typeface="Times New Roman" pitchFamily="18" charset="0"/>
              </a:rPr>
              <a:t>сәуір </a:t>
            </a:r>
            <a:r>
              <a:rPr lang="ru-RU" sz="1200" b="1" dirty="0" err="1" smtClean="0">
                <a:solidFill>
                  <a:srgbClr val="000000"/>
                </a:solidFill>
                <a:latin typeface="Times New Roman" pitchFamily="18" charset="0"/>
                <a:cs typeface="Times New Roman" pitchFamily="18" charset="0"/>
              </a:rPr>
              <a:t>сағ</a:t>
            </a:r>
            <a:r>
              <a:rPr lang="ru-RU" sz="1200" b="1" dirty="0">
                <a:solidFill>
                  <a:srgbClr val="000000"/>
                </a:solidFill>
                <a:latin typeface="Times New Roman" pitchFamily="18" charset="0"/>
                <a:cs typeface="Times New Roman" pitchFamily="18" charset="0"/>
              </a:rPr>
              <a:t>. </a:t>
            </a:r>
            <a:r>
              <a:rPr lang="ru-RU" sz="1200" b="1" dirty="0" smtClean="0">
                <a:solidFill>
                  <a:srgbClr val="000000"/>
                </a:solidFill>
                <a:latin typeface="Times New Roman" pitchFamily="18" charset="0"/>
                <a:cs typeface="Times New Roman" pitchFamily="18" charset="0"/>
              </a:rPr>
              <a:t>08-ге </a:t>
            </a:r>
            <a:r>
              <a:rPr lang="ru-RU" sz="1200" b="1" dirty="0" err="1" smtClean="0">
                <a:solidFill>
                  <a:srgbClr val="000000"/>
                </a:solidFill>
                <a:latin typeface="Times New Roman" pitchFamily="18" charset="0"/>
                <a:cs typeface="Times New Roman" pitchFamily="18" charset="0"/>
              </a:rPr>
              <a:t>дейін</a:t>
            </a:r>
            <a:endParaRPr lang="ru-RU" sz="1200" b="1" dirty="0" smtClean="0">
              <a:solidFill>
                <a:srgbClr val="000000"/>
              </a:solidFill>
              <a:latin typeface="Times New Roman" pitchFamily="18" charset="0"/>
              <a:cs typeface="Times New Roman" pitchFamily="18" charset="0"/>
            </a:endParaRPr>
          </a:p>
          <a:p>
            <a:pPr algn="just"/>
            <a:r>
              <a:rPr lang="kk-KZ" sz="1200" dirty="0" smtClean="0">
                <a:latin typeface="Times New Roman" panose="02020603050405020304" pitchFamily="18" charset="0"/>
                <a:cs typeface="Times New Roman" panose="02020603050405020304" pitchFamily="18" charset="0"/>
              </a:rPr>
              <a:t>Аздаған бұлтты, жауын-шашынсыз. </a:t>
            </a:r>
            <a:r>
              <a:rPr lang="kk-KZ" sz="1200" dirty="0" smtClean="0">
                <a:latin typeface="Times New Roman" panose="02020603050405020304" pitchFamily="18" charset="0"/>
                <a:cs typeface="Times New Roman" panose="02020603050405020304" pitchFamily="18" charset="0"/>
              </a:rPr>
              <a:t>Солтүстік-батыстан, батыстан </a:t>
            </a:r>
            <a:r>
              <a:rPr lang="ru-RU" sz="1200" dirty="0" err="1" smtClean="0">
                <a:latin typeface="Times New Roman" panose="02020603050405020304" pitchFamily="18" charset="0"/>
                <a:cs typeface="Times New Roman" panose="02020603050405020304" pitchFamily="18" charset="0"/>
              </a:rPr>
              <a:t>жел</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соғады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күші</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2-7</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м/с</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температурасы</a:t>
            </a:r>
            <a:r>
              <a:rPr lang="ru-RU"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2-4</a:t>
            </a:r>
            <a:r>
              <a:rPr lang="ru-RU" sz="1200" dirty="0" smtClean="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градус </a:t>
            </a:r>
            <a:r>
              <a:rPr lang="ru-RU" sz="1200" dirty="0" err="1" smtClean="0">
                <a:latin typeface="Times New Roman" panose="02020603050405020304" pitchFamily="18" charset="0"/>
                <a:cs typeface="Times New Roman" panose="02020603050405020304" pitchFamily="18" charset="0"/>
              </a:rPr>
              <a:t>жылы</a:t>
            </a:r>
            <a:r>
              <a:rPr lang="ru-RU" sz="1200" dirty="0" smtClean="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болады</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53135014"/>
              </p:ext>
            </p:extLst>
          </p:nvPr>
        </p:nvGraphicFramePr>
        <p:xfrm>
          <a:off x="5009368" y="4017596"/>
          <a:ext cx="4667576" cy="2150458"/>
        </p:xfrm>
        <a:graphic>
          <a:graphicData uri="http://schemas.openxmlformats.org/drawingml/2006/table">
            <a:tbl>
              <a:tblPr firstRow="1" bandRow="1">
                <a:tableStyleId>{5C22544A-7EE6-4342-B048-85BDC9FD1C3A}</a:tableStyleId>
              </a:tblPr>
              <a:tblGrid>
                <a:gridCol w="1800770">
                  <a:extLst>
                    <a:ext uri="{9D8B030D-6E8A-4147-A177-3AD203B41FA5}">
                      <a16:colId xmlns:a16="http://schemas.microsoft.com/office/drawing/2014/main" xmlns="" val="3583770891"/>
                    </a:ext>
                  </a:extLst>
                </a:gridCol>
                <a:gridCol w="1428237">
                  <a:extLst>
                    <a:ext uri="{9D8B030D-6E8A-4147-A177-3AD203B41FA5}">
                      <a16:colId xmlns:a16="http://schemas.microsoft.com/office/drawing/2014/main" xmlns="" val="1276116030"/>
                    </a:ext>
                  </a:extLst>
                </a:gridCol>
                <a:gridCol w="1438569">
                  <a:extLst>
                    <a:ext uri="{9D8B030D-6E8A-4147-A177-3AD203B41FA5}">
                      <a16:colId xmlns:a16="http://schemas.microsoft.com/office/drawing/2014/main" xmlns="" val="2096923049"/>
                    </a:ext>
                  </a:extLst>
                </a:gridCol>
              </a:tblGrid>
              <a:tr h="480070">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Нақты</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шоғырлану</a:t>
                      </a:r>
                      <a:r>
                        <a:rPr lang="ru-RU" sz="1000" dirty="0">
                          <a:solidFill>
                            <a:schemeClr val="tx1"/>
                          </a:solidFill>
                          <a:latin typeface="Times New Roman" panose="02020603050405020304" pitchFamily="18" charset="0"/>
                          <a:cs typeface="Times New Roman" panose="02020603050405020304" pitchFamily="18" charset="0"/>
                        </a:rPr>
                        <a:t>, 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a:solidFill>
                            <a:schemeClr val="tx1"/>
                          </a:solidFill>
                          <a:latin typeface="Times New Roman" panose="02020603050405020304" pitchFamily="18" charset="0"/>
                          <a:cs typeface="Times New Roman" panose="02020603050405020304" pitchFamily="18" charset="0"/>
                        </a:rPr>
                        <a:t>ШЖШ асу</a:t>
                      </a:r>
                      <a:r>
                        <a:rPr lang="kk-KZ" sz="1000" baseline="0" dirty="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15880">
                <a:tc>
                  <a:txBody>
                    <a:bodyPr/>
                    <a:lstStyle/>
                    <a:p>
                      <a:r>
                        <a:rPr lang="ru-RU" sz="1000" dirty="0">
                          <a:solidFill>
                            <a:schemeClr val="tx1"/>
                          </a:solidFill>
                          <a:latin typeface="Times New Roman" panose="02020603050405020304" pitchFamily="18" charset="0"/>
                          <a:cs typeface="Times New Roman" panose="02020603050405020304" pitchFamily="18" charset="0"/>
                        </a:rPr>
                        <a:t>РМ-2,5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1</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0.008</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72550">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a:solidFill>
                            <a:schemeClr val="tx1"/>
                          </a:solidFill>
                          <a:latin typeface="Times New Roman" panose="02020603050405020304" pitchFamily="18" charset="0"/>
                          <a:cs typeface="Times New Roman" panose="02020603050405020304" pitchFamily="18" charset="0"/>
                        </a:rPr>
                        <a:t>РМ-10 </a:t>
                      </a:r>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2</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Times New Roman" panose="02020603050405020304" pitchFamily="18" charset="0"/>
                          <a:cs typeface="Times New Roman" panose="02020603050405020304" pitchFamily="18" charset="0"/>
                        </a:rPr>
                        <a:t>0.005</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72550">
                <a:tc>
                  <a:txBody>
                    <a:bodyPr/>
                    <a:lstStyle/>
                    <a:p>
                      <a:r>
                        <a:rPr lang="ru-RU" sz="1000" dirty="0" err="1">
                          <a:solidFill>
                            <a:schemeClr val="tx1"/>
                          </a:solidFill>
                          <a:latin typeface="Times New Roman" panose="02020603050405020304" pitchFamily="18" charset="0"/>
                          <a:cs typeface="Times New Roman" panose="02020603050405020304" pitchFamily="18" charset="0"/>
                        </a:rPr>
                        <a:t>Көміртегі</a:t>
                      </a:r>
                      <a:r>
                        <a:rPr lang="ru-RU" sz="1000" baseline="0" dirty="0">
                          <a:solidFill>
                            <a:schemeClr val="tx1"/>
                          </a:solidFill>
                          <a:latin typeface="Times New Roman" panose="02020603050405020304" pitchFamily="18" charset="0"/>
                          <a:cs typeface="Times New Roman" panose="02020603050405020304" pitchFamily="18" charset="0"/>
                        </a:rPr>
                        <a:t> о</a:t>
                      </a:r>
                      <a:r>
                        <a:rPr lang="ru-RU" sz="1000" dirty="0">
                          <a:solidFill>
                            <a:schemeClr val="tx1"/>
                          </a:solidFill>
                          <a:latin typeface="Times New Roman" panose="02020603050405020304" pitchFamily="18" charset="0"/>
                          <a:cs typeface="Times New Roman" panose="02020603050405020304" pitchFamily="18" charset="0"/>
                        </a:rPr>
                        <a:t>ксиді</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2751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0,550</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72550">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д</a:t>
                      </a:r>
                      <a:r>
                        <a:rPr lang="ru-RU" sz="1000" dirty="0" err="1">
                          <a:solidFill>
                            <a:schemeClr val="tx1"/>
                          </a:solidFill>
                          <a:latin typeface="Times New Roman" panose="02020603050405020304" pitchFamily="18" charset="0"/>
                          <a:cs typeface="Times New Roman" panose="02020603050405020304" pitchFamily="18" charset="0"/>
                        </a:rPr>
                        <a:t>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67</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0,334</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64308">
                <a:tc>
                  <a:txBody>
                    <a:bodyPr/>
                    <a:lstStyle/>
                    <a:p>
                      <a:r>
                        <a:rPr lang="ru-RU" sz="1000" dirty="0">
                          <a:solidFill>
                            <a:schemeClr val="tx1"/>
                          </a:solidFill>
                          <a:latin typeface="Times New Roman" panose="02020603050405020304" pitchFamily="18" charset="0"/>
                          <a:cs typeface="Times New Roman" panose="02020603050405020304" pitchFamily="18" charset="0"/>
                        </a:rPr>
                        <a:t>Азот</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baseline="0" dirty="0" err="1">
                          <a:solidFill>
                            <a:schemeClr val="tx1"/>
                          </a:solidFill>
                          <a:latin typeface="Times New Roman" panose="02020603050405020304" pitchFamily="18" charset="0"/>
                          <a:cs typeface="Times New Roman" panose="02020603050405020304" pitchFamily="18" charset="0"/>
                        </a:rPr>
                        <a:t>о</a:t>
                      </a:r>
                      <a:r>
                        <a:rPr lang="ru-RU" sz="1000" dirty="0" err="1">
                          <a:solidFill>
                            <a:schemeClr val="tx1"/>
                          </a:solidFill>
                          <a:latin typeface="Times New Roman" panose="02020603050405020304" pitchFamily="18" charset="0"/>
                          <a:cs typeface="Times New Roman" panose="02020603050405020304" pitchFamily="18" charset="0"/>
                        </a:rPr>
                        <a:t>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56</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0,141</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r h="272550">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Күкіртті 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kk-KZ" sz="1100" b="0" i="0" u="none" strike="noStrike" dirty="0" smtClean="0">
                          <a:solidFill>
                            <a:srgbClr val="000000"/>
                          </a:solidFill>
                          <a:effectLst/>
                          <a:latin typeface="Times New Roman" panose="02020603050405020304" pitchFamily="18" charset="0"/>
                          <a:cs typeface="Times New Roman" panose="02020603050405020304" pitchFamily="18" charset="0"/>
                        </a:rPr>
                        <a:t>5</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Times New Roman" panose="02020603050405020304" pitchFamily="18" charset="0"/>
                          <a:cs typeface="Times New Roman" panose="02020603050405020304" pitchFamily="18" charset="0"/>
                        </a:rPr>
                        <a:t>0,588</a:t>
                      </a:r>
                      <a:endParaRPr lang="ru-RU" sz="1100" b="0" i="0" u="none" strike="noStrike" dirty="0">
                        <a:solidFill>
                          <a:srgbClr val="000000"/>
                        </a:solidFill>
                        <a:effectLst/>
                        <a:latin typeface="Times New Roman" panose="02020603050405020304" pitchFamily="18" charset="0"/>
                        <a:cs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431089403"/>
                  </a:ext>
                </a:extLst>
              </a:tr>
            </a:tbl>
          </a:graphicData>
        </a:graphic>
      </p:graphicFrame>
      <p:graphicFrame>
        <p:nvGraphicFramePr>
          <p:cNvPr id="24" name="Таблица 23"/>
          <p:cNvGraphicFramePr/>
          <p:nvPr>
            <p:extLst>
              <p:ext uri="{D42A27DB-BD31-4B8C-83A1-F6EECF244321}">
                <p14:modId xmlns:p14="http://schemas.microsoft.com/office/powerpoint/2010/main" val="59267853"/>
              </p:ext>
            </p:extLst>
          </p:nvPr>
        </p:nvGraphicFramePr>
        <p:xfrm>
          <a:off x="5046901" y="6260465"/>
          <a:ext cx="4824413" cy="365760"/>
        </p:xfrm>
        <a:graphic>
          <a:graphicData uri="http://schemas.openxmlformats.org/drawingml/2006/table">
            <a:tbl>
              <a:tblPr/>
              <a:tblGrid>
                <a:gridCol w="4824413">
                  <a:extLst>
                    <a:ext uri="{9D8B030D-6E8A-4147-A177-3AD203B41FA5}">
                      <a16:colId xmlns:a16="http://schemas.microsoft.com/office/drawing/2014/main" xmlns="" val="20000"/>
                    </a:ext>
                  </a:extLst>
                </a:gridCol>
              </a:tblGrid>
              <a:tr h="163265">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kk-KZ" sz="800" b="0" i="0" u="none" kern="1200" baseline="0" dirty="0">
                          <a:solidFill>
                            <a:schemeClr val="tx1"/>
                          </a:solidFill>
                          <a:latin typeface="Times New Roman" pitchFamily="18" charset="0"/>
                          <a:ea typeface="+mn-ea"/>
                          <a:cs typeface="Times New Roman" pitchFamily="18" charset="0"/>
                        </a:rPr>
                        <a:t>"Қалалық және ауылдық елді мекендердегі атмосфералық ауаға қойылатын гигиеналық норматив "(2022 жылғы 2 тамыздағы №ҚР ДСМ-70 СанПин)</a:t>
                      </a:r>
                      <a:endParaRPr lang="ru-RU" sz="800" b="0" i="0" u="none" kern="1200" baseline="0" dirty="0">
                        <a:solidFill>
                          <a:schemeClr val="tx1"/>
                        </a:solidFill>
                        <a:latin typeface="Times New Roman" pitchFamily="18" charset="0"/>
                        <a:ea typeface="+mn-ea"/>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81632">
                <a:tc>
                  <a:txBody>
                    <a:bodyPr/>
                    <a:lstStyle/>
                    <a:p>
                      <a:pPr algn="l"/>
                      <a:endParaRPr lang="ru-RU" sz="800" dirty="0">
                        <a:solidFill>
                          <a:schemeClr val="tx1"/>
                        </a:solidFill>
                        <a:latin typeface="Times New Roman" panose="02020603050405020304" pitchFamily="18" charset="0"/>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46901" y="3514666"/>
            <a:ext cx="4714907"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smtClean="0">
                <a:latin typeface="Times New Roman" panose="02020603050405020304" pitchFamily="18" charset="0"/>
                <a:cs typeface="Times New Roman" panose="02020603050405020304" pitchFamily="18" charset="0"/>
              </a:rPr>
              <a:t>жылғы</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16 сәуірдегі </a:t>
            </a:r>
            <a:r>
              <a:rPr lang="ru-RU" altLang="ru-RU" sz="1200" b="1" dirty="0" smtClean="0">
                <a:latin typeface="Times New Roman" panose="02020603050405020304" pitchFamily="18" charset="0"/>
                <a:cs typeface="Times New Roman" panose="02020603050405020304" pitchFamily="18" charset="0"/>
              </a:rPr>
              <a:t>Ақтөбе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жай-күйі</a:t>
            </a:r>
            <a:endParaRPr lang="ru-RU" altLang="ru-RU" sz="1200" b="1" dirty="0">
              <a:latin typeface="Times New Roman" panose="02020603050405020304" pitchFamily="18" charset="0"/>
              <a:cs typeface="Times New Roman" panose="02020603050405020304" pitchFamily="18" charset="0"/>
            </a:endParaRPr>
          </a:p>
        </p:txBody>
      </p:sp>
      <p:sp>
        <p:nvSpPr>
          <p:cNvPr id="16" name="TextBox 13"/>
          <p:cNvSpPr txBox="1"/>
          <p:nvPr/>
        </p:nvSpPr>
        <p:spPr>
          <a:xfrm>
            <a:off x="5046901" y="2215808"/>
            <a:ext cx="4714908" cy="1015663"/>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kk-KZ" sz="1200" dirty="0" smtClean="0">
                <a:solidFill>
                  <a:schemeClr val="tx1"/>
                </a:solidFill>
                <a:latin typeface="Times New Roman" panose="02020603050405020304" pitchFamily="18" charset="0"/>
                <a:cs typeface="Times New Roman" panose="02020603050405020304" pitchFamily="18" charset="0"/>
              </a:rPr>
              <a:t>2025 </a:t>
            </a:r>
            <a:r>
              <a:rPr lang="kk-KZ" sz="1200" dirty="0">
                <a:solidFill>
                  <a:schemeClr val="tx1"/>
                </a:solidFill>
                <a:latin typeface="Times New Roman" panose="02020603050405020304" pitchFamily="18" charset="0"/>
                <a:cs typeface="Times New Roman" panose="02020603050405020304" pitchFamily="18" charset="0"/>
              </a:rPr>
              <a:t>жылғы </a:t>
            </a:r>
            <a:r>
              <a:rPr lang="kk-KZ" sz="1200" dirty="0" smtClean="0">
                <a:solidFill>
                  <a:schemeClr val="tx1"/>
                </a:solidFill>
                <a:latin typeface="Times New Roman" panose="02020603050405020304" pitchFamily="18" charset="0"/>
                <a:cs typeface="Times New Roman" panose="02020603050405020304" pitchFamily="18" charset="0"/>
              </a:rPr>
              <a:t>17 </a:t>
            </a:r>
            <a:r>
              <a:rPr lang="kk-KZ" sz="1200" dirty="0" smtClean="0">
                <a:solidFill>
                  <a:schemeClr val="tx1"/>
                </a:solidFill>
                <a:latin typeface="Times New Roman" panose="02020603050405020304" pitchFamily="18" charset="0"/>
                <a:cs typeface="Times New Roman" panose="02020603050405020304" pitchFamily="18" charset="0"/>
              </a:rPr>
              <a:t>сәуір, </a:t>
            </a:r>
            <a:r>
              <a:rPr lang="kk-KZ" sz="1200" dirty="0" smtClean="0">
                <a:solidFill>
                  <a:schemeClr val="tx1"/>
                </a:solidFill>
                <a:latin typeface="Times New Roman" panose="02020603050405020304" pitchFamily="18" charset="0"/>
                <a:cs typeface="Times New Roman" panose="02020603050405020304" pitchFamily="18" charset="0"/>
              </a:rPr>
              <a:t>18 </a:t>
            </a:r>
            <a:r>
              <a:rPr lang="kk-KZ" sz="1200" dirty="0" smtClean="0">
                <a:solidFill>
                  <a:schemeClr val="tx1"/>
                </a:solidFill>
                <a:latin typeface="Times New Roman" panose="02020603050405020304" pitchFamily="18" charset="0"/>
                <a:cs typeface="Times New Roman" panose="02020603050405020304" pitchFamily="18" charset="0"/>
              </a:rPr>
              <a:t>сәуірде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жағдайлар</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атмосферасында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ластаушы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b="1" dirty="0" err="1" smtClean="0">
                <a:solidFill>
                  <a:schemeClr val="tx1"/>
                </a:solidFill>
                <a:latin typeface="Times New Roman" panose="02020603050405020304" pitchFamily="18" charset="0"/>
                <a:cs typeface="Times New Roman" panose="02020603050405020304" pitchFamily="18" charset="0"/>
              </a:rPr>
              <a:t>жиналуына</a:t>
            </a:r>
            <a:r>
              <a:rPr lang="ru-RU" sz="1200" b="1"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етеді</a:t>
            </a:r>
            <a:r>
              <a:rPr lang="ru-RU" sz="1200" dirty="0" smtClean="0">
                <a:solidFill>
                  <a:schemeClr val="tx1"/>
                </a:solidFill>
                <a:latin typeface="Times New Roman" panose="02020603050405020304" pitchFamily="18" charset="0"/>
                <a:cs typeface="Times New Roman" panose="02020603050405020304" pitchFamily="18" charset="0"/>
              </a:rPr>
              <a:t>.</a:t>
            </a:r>
            <a:r>
              <a:rPr lang="kk-KZ" sz="1200" dirty="0" smtClean="0">
                <a:solidFill>
                  <a:schemeClr val="tx1"/>
                </a:solidFill>
                <a:latin typeface="Times New Roman" panose="02020603050405020304" pitchFamily="18" charset="0"/>
                <a:cs typeface="Times New Roman" panose="02020603050405020304" pitchFamily="18" charset="0"/>
              </a:rPr>
              <a:t> </a:t>
            </a:r>
            <a:endParaRPr lang="ru-RU" sz="1200" dirty="0">
              <a:solidFill>
                <a:schemeClr val="tx1"/>
              </a:solidFill>
              <a:latin typeface="Times New Roman" panose="02020603050405020304" pitchFamily="18" charset="0"/>
              <a:cs typeface="Times New Roman" panose="02020603050405020304" pitchFamily="18" charset="0"/>
            </a:endParaRPr>
          </a:p>
          <a:p>
            <a:pPr lvl="0"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rgbClr val="000000"/>
                </a:solidFill>
                <a:latin typeface="Times New Roman" panose="02020603050405020304" pitchFamily="18" charset="0"/>
              </a:rPr>
              <a:t>көтеріңкі </a:t>
            </a:r>
            <a:r>
              <a:rPr lang="kk-KZ" sz="1200" dirty="0" smtClean="0">
                <a:solidFill>
                  <a:srgbClr val="000000"/>
                </a:solidFill>
                <a:latin typeface="Times New Roman" panose="02020603050405020304" pitchFamily="18" charset="0"/>
                <a:cs typeface="Times New Roman" panose="02020603050405020304" pitchFamily="18" charset="0"/>
              </a:rPr>
              <a:t>б</a:t>
            </a:r>
            <a:r>
              <a:rPr lang="ru-RU" sz="1200" dirty="0" err="1">
                <a:solidFill>
                  <a:schemeClr val="tx1"/>
                </a:solidFill>
                <a:latin typeface="Times New Roman" panose="02020603050405020304" pitchFamily="18" charset="0"/>
                <a:cs typeface="Times New Roman" panose="02020603050405020304" pitchFamily="18" charset="0"/>
              </a:rPr>
              <a:t>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күтілуде</a:t>
            </a:r>
            <a:r>
              <a:rPr lang="ru-RU" sz="1200" dirty="0">
                <a:solidFill>
                  <a:schemeClr val="tx1"/>
                </a:solidFill>
                <a:latin typeface="Times New Roman" panose="02020603050405020304" pitchFamily="18" charset="0"/>
                <a:cs typeface="Times New Roman" panose="02020603050405020304" pitchFamily="18" charset="0"/>
              </a:rPr>
              <a:t>.</a:t>
            </a:r>
          </a:p>
        </p:txBody>
      </p:sp>
      <p:sp>
        <p:nvSpPr>
          <p:cNvPr id="15" name="TextBox 13"/>
          <p:cNvSpPr txBox="1"/>
          <p:nvPr/>
        </p:nvSpPr>
        <p:spPr>
          <a:xfrm>
            <a:off x="5017294" y="3261865"/>
            <a:ext cx="4714908"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12712" y="2575471"/>
            <a:ext cx="4821321" cy="1569660"/>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Ақтөбе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1 бекет –</a:t>
            </a:r>
            <a:r>
              <a:rPr lang="ru-RU" altLang="ru-RU" sz="1200" dirty="0">
                <a:latin typeface="Times New Roman" panose="02020603050405020304" pitchFamily="18" charset="0"/>
                <a:cs typeface="Times New Roman" panose="02020603050405020304" pitchFamily="18" charset="0"/>
              </a:rPr>
              <a:t> Авиагородок к-</a:t>
            </a:r>
            <a:r>
              <a:rPr lang="ru-RU" altLang="ru-RU" sz="1200" dirty="0" err="1">
                <a:latin typeface="Times New Roman" panose="02020603050405020304" pitchFamily="18" charset="0"/>
                <a:cs typeface="Times New Roman" panose="02020603050405020304" pitchFamily="18" charset="0"/>
              </a:rPr>
              <a:t>сі</a:t>
            </a:r>
            <a:r>
              <a:rPr lang="ru-RU" altLang="ru-RU" sz="1200" dirty="0">
                <a:latin typeface="Times New Roman" panose="02020603050405020304" pitchFamily="18" charset="0"/>
                <a:cs typeface="Times New Roman" panose="02020603050405020304" pitchFamily="18" charset="0"/>
              </a:rPr>
              <a:t>, 14 </a:t>
            </a:r>
            <a:r>
              <a:rPr lang="ru-RU" altLang="ru-RU" sz="1200" dirty="0" err="1">
                <a:latin typeface="Times New Roman" panose="02020603050405020304" pitchFamily="18" charset="0"/>
                <a:cs typeface="Times New Roman" panose="02020603050405020304" pitchFamily="18" charset="0"/>
              </a:rPr>
              <a:t>әуежай</a:t>
            </a:r>
            <a:r>
              <a:rPr lang="ru-RU" altLang="ru-RU" sz="1200" dirty="0">
                <a:latin typeface="Times New Roman" panose="02020603050405020304" pitchFamily="18" charset="0"/>
                <a:cs typeface="Times New Roman" panose="02020603050405020304" pitchFamily="18" charset="0"/>
              </a:rPr>
              <a:t> </a:t>
            </a:r>
            <a:r>
              <a:rPr lang="ru-RU" altLang="ru-RU" sz="1200" dirty="0" err="1">
                <a:latin typeface="Times New Roman" panose="02020603050405020304" pitchFamily="18" charset="0"/>
                <a:cs typeface="Times New Roman" panose="02020603050405020304" pitchFamily="18" charset="0"/>
              </a:rPr>
              <a:t>ауданы</a:t>
            </a:r>
            <a:r>
              <a:rPr lang="ru-RU" altLang="ru-RU" sz="1200" dirty="0">
                <a:latin typeface="Times New Roman" panose="02020603050405020304" pitchFamily="18" charset="0"/>
                <a:cs typeface="Times New Roman" panose="02020603050405020304" pitchFamily="18" charset="0"/>
              </a:rPr>
              <a:t>;</a:t>
            </a:r>
          </a:p>
          <a:p>
            <a:pPr algn="just"/>
            <a:r>
              <a:rPr lang="kk-KZ" sz="1200" dirty="0">
                <a:latin typeface="Times New Roman" panose="02020603050405020304" pitchFamily="18" charset="0"/>
                <a:cs typeface="Times New Roman" panose="02020603050405020304" pitchFamily="18" charset="0"/>
              </a:rPr>
              <a:t>№ 2 бекет – </a:t>
            </a:r>
            <a:r>
              <a:rPr lang="ru-RU" sz="1200" dirty="0" err="1">
                <a:latin typeface="Times New Roman" panose="02020603050405020304" pitchFamily="18" charset="0"/>
                <a:cs typeface="Times New Roman" panose="02020603050405020304" pitchFamily="18" charset="0"/>
              </a:rPr>
              <a:t>Рысқұлов</a:t>
            </a:r>
            <a:r>
              <a:rPr lang="ru-RU" sz="1200" dirty="0">
                <a:latin typeface="Times New Roman" panose="02020603050405020304" pitchFamily="18" charset="0"/>
                <a:cs typeface="Times New Roman" panose="02020603050405020304" pitchFamily="18" charset="0"/>
              </a:rPr>
              <a:t>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4 Шанхай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kk-KZ"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3 бекет – Есет батыр к-сі, 109;</a:t>
            </a:r>
          </a:p>
          <a:p>
            <a:pPr algn="just"/>
            <a:r>
              <a:rPr lang="kk-KZ" sz="1200" dirty="0">
                <a:latin typeface="Times New Roman" panose="02020603050405020304" pitchFamily="18" charset="0"/>
                <a:cs typeface="Times New Roman" panose="02020603050405020304" pitchFamily="18" charset="0"/>
              </a:rPr>
              <a:t>№ 4 бекет – Белинский көшесі, 5 тұрғын қалашық ауданы;</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5 бекет – </a:t>
            </a:r>
            <a:r>
              <a:rPr lang="ru-RU" sz="1200" dirty="0">
                <a:latin typeface="Times New Roman" panose="02020603050405020304" pitchFamily="18" charset="0"/>
                <a:cs typeface="Times New Roman" panose="02020603050405020304" pitchFamily="18" charset="0"/>
              </a:rPr>
              <a:t>Ломоносов к-</a:t>
            </a:r>
            <a:r>
              <a:rPr lang="ru-RU" sz="1200" dirty="0" err="1">
                <a:latin typeface="Times New Roman" panose="02020603050405020304" pitchFamily="18" charset="0"/>
                <a:cs typeface="Times New Roman" panose="02020603050405020304" pitchFamily="18" charset="0"/>
              </a:rPr>
              <a:t>сі</a:t>
            </a:r>
            <a:r>
              <a:rPr lang="ru-RU" sz="1200" dirty="0">
                <a:latin typeface="Times New Roman" panose="02020603050405020304" pitchFamily="18" charset="0"/>
                <a:cs typeface="Times New Roman" panose="02020603050405020304" pitchFamily="18" charset="0"/>
              </a:rPr>
              <a:t>, 7 </a:t>
            </a:r>
            <a:r>
              <a:rPr lang="ru-RU" sz="1200" dirty="0" err="1">
                <a:latin typeface="Times New Roman" panose="02020603050405020304" pitchFamily="18" charset="0"/>
                <a:cs typeface="Times New Roman" panose="02020603050405020304" pitchFamily="18" charset="0"/>
              </a:rPr>
              <a:t>темір</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жол</a:t>
            </a:r>
            <a:r>
              <a:rPr lang="ru-RU" sz="1200" dirty="0">
                <a:latin typeface="Times New Roman" panose="02020603050405020304" pitchFamily="18" charset="0"/>
                <a:cs typeface="Times New Roman" panose="02020603050405020304" pitchFamily="18" charset="0"/>
              </a:rPr>
              <a:t> вокзалы </a:t>
            </a:r>
            <a:r>
              <a:rPr lang="ru-RU" sz="1200" dirty="0" err="1">
                <a:latin typeface="Times New Roman" panose="02020603050405020304" pitchFamily="18" charset="0"/>
                <a:cs typeface="Times New Roman" panose="02020603050405020304" pitchFamily="18" charset="0"/>
              </a:rPr>
              <a:t>ауданы</a:t>
            </a:r>
            <a:r>
              <a:rPr lang="ru-RU" sz="1200" dirty="0">
                <a:latin typeface="Times New Roman" panose="02020603050405020304" pitchFamily="18" charset="0"/>
                <a:cs typeface="Times New Roman" panose="02020603050405020304" pitchFamily="18" charset="0"/>
              </a:rPr>
              <a:t>;</a:t>
            </a:r>
            <a:endParaRPr lang="ru-RU" altLang="ru-RU" sz="1200" dirty="0">
              <a:latin typeface="Times New Roman" panose="02020603050405020304" pitchFamily="18" charset="0"/>
              <a:cs typeface="Times New Roman" panose="02020603050405020304" pitchFamily="18" charset="0"/>
            </a:endParaRPr>
          </a:p>
          <a:p>
            <a:pPr algn="just"/>
            <a:r>
              <a:rPr lang="kk-KZ" sz="1200" dirty="0">
                <a:latin typeface="Times New Roman" panose="02020603050405020304" pitchFamily="18" charset="0"/>
                <a:cs typeface="Times New Roman" panose="02020603050405020304" pitchFamily="18" charset="0"/>
              </a:rPr>
              <a:t>№ 6 бекет – </a:t>
            </a:r>
            <a:r>
              <a:rPr lang="ru-RU" altLang="ru-RU" sz="1200" dirty="0">
                <a:latin typeface="Times New Roman" panose="02020603050405020304" pitchFamily="18" charset="0"/>
                <a:cs typeface="Times New Roman" panose="02020603050405020304" pitchFamily="18" charset="0"/>
              </a:rPr>
              <a:t>ул. </a:t>
            </a:r>
            <a:r>
              <a:rPr lang="ru-RU" altLang="ru-RU" sz="1200" dirty="0" err="1">
                <a:latin typeface="Times New Roman" panose="02020603050405020304" pitchFamily="18" charset="0"/>
                <a:cs typeface="Times New Roman" panose="02020603050405020304" pitchFamily="18" charset="0"/>
              </a:rPr>
              <a:t>Жанкожа</a:t>
            </a:r>
            <a:r>
              <a:rPr lang="ru-RU" altLang="ru-RU" sz="1200" dirty="0">
                <a:latin typeface="Times New Roman" panose="02020603050405020304" pitchFamily="18" charset="0"/>
                <a:cs typeface="Times New Roman" panose="02020603050405020304" pitchFamily="18" charset="0"/>
              </a:rPr>
              <a:t> батыра, 89 район </a:t>
            </a:r>
            <a:r>
              <a:rPr lang="ru-RU" altLang="ru-RU" sz="1200" dirty="0" err="1">
                <a:latin typeface="Times New Roman" panose="02020603050405020304" pitchFamily="18" charset="0"/>
                <a:cs typeface="Times New Roman" panose="02020603050405020304" pitchFamily="18" charset="0"/>
              </a:rPr>
              <a:t>Курмыш</a:t>
            </a:r>
            <a:r>
              <a:rPr lang="ru-RU" altLang="ru-RU" sz="1200" dirty="0">
                <a:latin typeface="Times New Roman" panose="02020603050405020304" pitchFamily="18" charset="0"/>
                <a:cs typeface="Times New Roman" panose="02020603050405020304" pitchFamily="18" charset="0"/>
              </a:rPr>
              <a:t>.</a:t>
            </a:r>
          </a:p>
        </p:txBody>
      </p:sp>
      <p:sp>
        <p:nvSpPr>
          <p:cNvPr id="23" name="Прямоугольник 13"/>
          <p:cNvSpPr/>
          <p:nvPr/>
        </p:nvSpPr>
        <p:spPr>
          <a:xfrm>
            <a:off x="4953000" y="7873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 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 ластануының жалпыланған көрсеткіші 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28914" y="4448306"/>
            <a:ext cx="4472585" cy="1123834"/>
            <a:chOff x="349950" y="3799939"/>
            <a:chExt cx="4472585" cy="1323528"/>
          </a:xfrm>
        </p:grpSpPr>
        <p:sp>
          <p:nvSpPr>
            <p:cNvPr id="27" name="Прямоугольник 8"/>
            <p:cNvSpPr/>
            <p:nvPr/>
          </p:nvSpPr>
          <p:spPr>
            <a:xfrm>
              <a:off x="349950" y="4077010"/>
              <a:ext cx="1784464" cy="1046457"/>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Ақтөбе қ.,  </a:t>
              </a:r>
              <a:r>
                <a:rPr lang="ru-RU" altLang="ru-RU" sz="1000" i="1" dirty="0">
                  <a:latin typeface="Times New Roman" panose="02020603050405020304" pitchFamily="18" charset="0"/>
                  <a:cs typeface="Times New Roman" panose="02020603050405020304" pitchFamily="18" charset="0"/>
                </a:rPr>
                <a:t>Авиагородок 14 В</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92605" y="6136606"/>
            <a:ext cx="4521389" cy="307777"/>
          </a:xfrm>
          <a:prstGeom prst="rect">
            <a:avLst/>
          </a:prstGeom>
          <a:solidFill>
            <a:schemeClr val="bg1"/>
          </a:solidFill>
          <a:ln w="9525">
            <a:noFill/>
          </a:ln>
        </p:spPr>
        <p:txBody>
          <a:bodyPr wrap="square">
            <a:spAutoFit/>
          </a:bodyPr>
          <a:lstStyle/>
          <a:p>
            <a:pPr eaLnBrk="0" hangingPunct="0"/>
            <a:r>
              <a:rPr lang="ru-RU" altLang="ru-RU" sz="1400" b="1" i="1" dirty="0" smtClean="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 </a:t>
            </a:r>
            <a:r>
              <a:rPr lang="kk-KZ" altLang="ru-RU" sz="1200" b="1" i="1" dirty="0" smtClean="0">
                <a:solidFill>
                  <a:srgbClr val="000000"/>
                </a:solidFill>
                <a:latin typeface="Times New Roman" panose="02020603050405020304" pitchFamily="18" charset="0"/>
                <a:cs typeface="Times New Roman" panose="02020603050405020304" pitchFamily="18" charset="0"/>
              </a:rPr>
              <a:t>Тарасенко Л.И</a:t>
            </a:r>
            <a:r>
              <a:rPr lang="kk-KZ"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smtClean="0">
                <a:solidFill>
                  <a:srgbClr val="000000"/>
                </a:solidFill>
                <a:latin typeface="Times New Roman" panose="02020603050405020304" pitchFamily="18" charset="0"/>
                <a:cs typeface="Times New Roman" panose="02020603050405020304" pitchFamily="18" charset="0"/>
              </a:rPr>
              <a:t>Сұлтанова Н.А.</a:t>
            </a:r>
            <a:endParaRPr lang="kk-KZ"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1425927221"/>
              </p:ext>
            </p:extLst>
          </p:nvPr>
        </p:nvGraphicFramePr>
        <p:xfrm>
          <a:off x="5172478" y="500987"/>
          <a:ext cx="4410830" cy="762000"/>
        </p:xfrm>
        <a:graphic>
          <a:graphicData uri="http://schemas.openxmlformats.org/drawingml/2006/table">
            <a:tbl>
              <a:tblPr/>
              <a:tblGrid>
                <a:gridCol w="1264245">
                  <a:extLst>
                    <a:ext uri="{9D8B030D-6E8A-4147-A177-3AD203B41FA5}">
                      <a16:colId xmlns:a16="http://schemas.microsoft.com/office/drawing/2014/main" xmlns="" val="20000"/>
                    </a:ext>
                  </a:extLst>
                </a:gridCol>
                <a:gridCol w="3146585">
                  <a:extLst>
                    <a:ext uri="{9D8B030D-6E8A-4147-A177-3AD203B41FA5}">
                      <a16:colId xmlns:a16="http://schemas.microsoft.com/office/drawing/2014/main" xmlns="" val="20001"/>
                    </a:ext>
                  </a:extLst>
                </a:gridCol>
              </a:tblGrid>
              <a:tr h="108887">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a:solidFill>
                            <a:srgbClr val="000000"/>
                          </a:solidFill>
                          <a:latin typeface="Times New Roman" panose="02020603050405020304" pitchFamily="18" charset="0"/>
                        </a:rPr>
                        <a:t>Ластану</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дәрежесін</a:t>
                      </a:r>
                      <a:r>
                        <a:rPr lang="ru-RU" sz="1000" dirty="0">
                          <a:solidFill>
                            <a:srgbClr val="000000"/>
                          </a:solidFill>
                          <a:latin typeface="Times New Roman" panose="02020603050405020304" pitchFamily="18" charset="0"/>
                        </a:rPr>
                        <a:t> </a:t>
                      </a:r>
                      <a:r>
                        <a:rPr lang="ru-RU"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56640">
                <a:tc>
                  <a:txBody>
                    <a:bodyPr/>
                    <a:lstStyle/>
                    <a:p>
                      <a:pPr algn="ctr" fontAlgn="ctr"/>
                      <a:r>
                        <a:rPr lang="ru-RU" sz="1000" b="1" i="0" u="none" strike="noStrike" dirty="0">
                          <a:solidFill>
                            <a:srgbClr val="000000"/>
                          </a:solidFill>
                          <a:latin typeface="Times New Roman"/>
                        </a:rPr>
                        <a:t>&lt;=0,07</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8168">
                <a:tc>
                  <a:txBody>
                    <a:bodyPr/>
                    <a:lstStyle/>
                    <a:p>
                      <a:pPr algn="ctr" fontAlgn="ctr"/>
                      <a:r>
                        <a:rPr lang="ru-RU" sz="1000" b="1" i="0" u="none" strike="noStrike" dirty="0">
                          <a:solidFill>
                            <a:srgbClr val="000000"/>
                          </a:solidFill>
                          <a:latin typeface="Times New Roman"/>
                        </a:rPr>
                        <a:t>0,08-0,18</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59254">
                <a:tc>
                  <a:txBody>
                    <a:bodyPr/>
                    <a:lstStyle/>
                    <a:p>
                      <a:pPr algn="ctr" fontAlgn="ctr"/>
                      <a:r>
                        <a:rPr lang="ru-RU" sz="1000" b="1" i="0" u="none" strike="noStrike" dirty="0">
                          <a:solidFill>
                            <a:srgbClr val="000000"/>
                          </a:solidFill>
                          <a:latin typeface="Times New Roman"/>
                        </a:rPr>
                        <a:t>0,19-0,32</a:t>
                      </a: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67780">
                <a:tc>
                  <a:txBody>
                    <a:bodyPr/>
                    <a:lstStyle/>
                    <a:p>
                      <a:pPr algn="ctr" fontAlgn="b"/>
                      <a:r>
                        <a:rPr lang="ru-RU" sz="1000" b="1" i="0" u="none" strike="noStrike" dirty="0">
                          <a:solidFill>
                            <a:srgbClr val="000000"/>
                          </a:solidFill>
                          <a:latin typeface="Times New Roman"/>
                        </a:rPr>
                        <a:t>&gt;=0,33</a:t>
                      </a:r>
                    </a:p>
                  </a:txBody>
                  <a:tcPr marL="0" marR="0" marT="0" marB="0" anchor="b">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a:t>
                      </a:r>
                      <a:r>
                        <a:rPr lang="kk-KZ" sz="1000" baseline="0" dirty="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31513"/>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66095" y="1964545"/>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403119070"/>
              </p:ext>
            </p:extLst>
          </p:nvPr>
        </p:nvGraphicFramePr>
        <p:xfrm>
          <a:off x="5034447" y="2306735"/>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37126" y="4384856"/>
            <a:ext cx="4832348"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0" name="Таблица 19"/>
          <p:cNvGraphicFramePr/>
          <p:nvPr>
            <p:extLst>
              <p:ext uri="{D42A27DB-BD31-4B8C-83A1-F6EECF244321}">
                <p14:modId xmlns:p14="http://schemas.microsoft.com/office/powerpoint/2010/main" val="934068365"/>
              </p:ext>
            </p:extLst>
          </p:nvPr>
        </p:nvGraphicFramePr>
        <p:xfrm>
          <a:off x="5167314" y="5286388"/>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43271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a:latin typeface="Times New Roman" panose="02020603050405020304" pitchFamily="18" charset="0"/>
                          <a:ea typeface="+mn-ea"/>
                          <a:cs typeface="Times New Roman" panose="02020603050405020304" pitchFamily="18" charset="0"/>
                        </a:rPr>
                        <a:t>ТОЛБКЗ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a:t>
                      </a:r>
                      <a:r>
                        <a:rPr lang="ru-RU" sz="800" dirty="0">
                          <a:latin typeface="Times New Roman" panose="02020603050405020304" pitchFamily="18" charset="0"/>
                          <a:cs typeface="Times New Roman" panose="02020603050405020304" pitchFamily="18" charset="0"/>
                        </a:rPr>
                        <a:t>7132</a:t>
                      </a:r>
                      <a:r>
                        <a:rPr sz="800" dirty="0">
                          <a:latin typeface="Times New Roman" panose="02020603050405020304" pitchFamily="18" charset="0"/>
                          <a:cs typeface="Times New Roman" panose="02020603050405020304" pitchFamily="18" charset="0"/>
                        </a:rPr>
                        <a:t>) </a:t>
                      </a:r>
                      <a:r>
                        <a:rPr lang="ru-RU" sz="800" dirty="0">
                          <a:latin typeface="Times New Roman" panose="02020603050405020304" pitchFamily="18" charset="0"/>
                          <a:cs typeface="Times New Roman" panose="02020603050405020304" pitchFamily="18" charset="0"/>
                        </a:rPr>
                        <a:t>22-85-72</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kk-KZ" altLang="x-none" sz="800" dirty="0">
                          <a:latin typeface="Times New Roman" panose="02020603050405020304" pitchFamily="18" charset="0"/>
                          <a:cs typeface="Times New Roman" panose="02020603050405020304" pitchFamily="18" charset="0"/>
                        </a:rPr>
                        <a:t> </a:t>
                      </a:r>
                      <a:r>
                        <a:rPr lang="en-US" altLang="x-none" sz="800" dirty="0">
                          <a:latin typeface="Times New Roman" panose="02020603050405020304" pitchFamily="18" charset="0"/>
                          <a:cs typeface="Times New Roman" panose="02020603050405020304" pitchFamily="18" charset="0"/>
                        </a:rPr>
                        <a:t>lab_akt@meteo.kz</a:t>
                      </a:r>
                      <a:endParaRPr lang="en-US" altLang="x-none" sz="800" b="1" dirty="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173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a:latin typeface="Times New Roman" panose="02020603050405020304" pitchFamily="18" charset="0"/>
                          <a:ea typeface="Times New Roman" panose="02020603050405020304" pitchFamily="18" charset="0"/>
                          <a:cs typeface="Times New Roman" panose="02020603050405020304" pitchFamily="18" charset="0"/>
                        </a:rPr>
                        <a:t>Метеоболжау</a:t>
                      </a:r>
                      <a:r>
                        <a:rPr lang="kk-KZ" altLang="en-US" sz="800" baseline="0" dirty="0">
                          <a:latin typeface="Times New Roman" panose="02020603050405020304" pitchFamily="18" charset="0"/>
                          <a:ea typeface="Times New Roman" panose="02020603050405020304" pitchFamily="18" charset="0"/>
                          <a:cs typeface="Times New Roman" panose="02020603050405020304" pitchFamily="18" charset="0"/>
                        </a:rPr>
                        <a:t>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a:latin typeface="Times New Roman" panose="02020603050405020304" pitchFamily="18" charset="0"/>
                          <a:cs typeface="Times New Roman" panose="02020603050405020304" pitchFamily="18" charset="0"/>
                        </a:rPr>
                        <a:t>Тел</a:t>
                      </a:r>
                      <a:r>
                        <a:rPr sz="800" dirty="0">
                          <a:latin typeface="Times New Roman" panose="02020603050405020304" pitchFamily="18" charset="0"/>
                          <a:cs typeface="Times New Roman" panose="02020603050405020304" pitchFamily="18" charset="0"/>
                        </a:rPr>
                        <a:t>.: +7 (71</a:t>
                      </a:r>
                      <a:r>
                        <a:rPr lang="en-US" sz="800" dirty="0">
                          <a:latin typeface="Times New Roman" panose="02020603050405020304" pitchFamily="18" charset="0"/>
                          <a:cs typeface="Times New Roman" panose="02020603050405020304" pitchFamily="18" charset="0"/>
                        </a:rPr>
                        <a:t>3</a:t>
                      </a:r>
                      <a:r>
                        <a:rPr sz="800" dirty="0">
                          <a:latin typeface="Times New Roman" panose="02020603050405020304" pitchFamily="18" charset="0"/>
                          <a:cs typeface="Times New Roman" panose="02020603050405020304" pitchFamily="18" charset="0"/>
                        </a:rPr>
                        <a:t>2) </a:t>
                      </a:r>
                      <a:r>
                        <a:rPr lang="kk-KZ" sz="800" dirty="0">
                          <a:latin typeface="Times New Roman" panose="02020603050405020304" pitchFamily="18" charset="0"/>
                          <a:cs typeface="Times New Roman" panose="02020603050405020304" pitchFamily="18" charset="0"/>
                        </a:rPr>
                        <a:t>22-72-41</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a:t>
                      </a:r>
                      <a:r>
                        <a:rPr lang="kk-KZ" altLang="x-none" sz="800" dirty="0">
                          <a:latin typeface="Times New Roman" panose="02020603050405020304" pitchFamily="18" charset="0"/>
                          <a:cs typeface="Times New Roman" panose="02020603050405020304" pitchFamily="18" charset="0"/>
                        </a:rPr>
                        <a:t> </a:t>
                      </a:r>
                      <a:r>
                        <a:rPr lang="en-US" altLang="x-none" sz="800" b="1" dirty="0">
                          <a:latin typeface="Times New Roman" panose="02020603050405020304" pitchFamily="18" charset="0"/>
                          <a:cs typeface="Times New Roman" panose="02020603050405020304" pitchFamily="18" charset="0"/>
                        </a:rPr>
                        <a:t>sin_akt@meteo.kz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25064</TotalTime>
  <Words>522</Words>
  <Application>Microsoft Office PowerPoint</Application>
  <PresentationFormat>Лист A4 (210x297 мм)</PresentationFormat>
  <Paragraphs>94</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Sin-3</cp:lastModifiedBy>
  <cp:revision>5528</cp:revision>
  <cp:lastPrinted>2021-07-01T07:38:07Z</cp:lastPrinted>
  <dcterms:created xsi:type="dcterms:W3CDTF">2018-03-27T06:03:00Z</dcterms:created>
  <dcterms:modified xsi:type="dcterms:W3CDTF">2025-04-16T08:54:56Z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