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8216601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16 сәуір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17 сәуір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16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17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кей уақыттарда аздаған жауын-шашынсыз </a:t>
            </a:r>
            <a:r>
              <a:rPr lang="ru-RU" sz="1300" dirty="0">
                <a:effectLst/>
                <a:latin typeface="Times New Roman" panose="02020603050405020304" pitchFamily="18" charset="0"/>
                <a:ea typeface="Calibri" panose="020F0502020204030204" pitchFamily="34" charset="0"/>
              </a:rPr>
              <a:t>(</a:t>
            </a:r>
            <a:r>
              <a:rPr lang="ru-RU" sz="1300" dirty="0" err="1">
                <a:effectLst/>
                <a:latin typeface="Times New Roman" panose="02020603050405020304" pitchFamily="18" charset="0"/>
                <a:ea typeface="Calibri" panose="020F0502020204030204" pitchFamily="34" charset="0"/>
              </a:rPr>
              <a:t>жаңбыр</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қар</a:t>
            </a:r>
            <a:r>
              <a:rPr lang="ru-RU" sz="1300" dirty="0">
                <a:effectLst/>
                <a:latin typeface="Times New Roman" panose="02020603050405020304" pitchFamily="18" charset="0"/>
                <a:ea typeface="Calibri" panose="020F0502020204030204" pitchFamily="34" charset="0"/>
              </a:rPr>
              <a:t>) </a:t>
            </a:r>
            <a:r>
              <a:rPr lang="ru-RU" sz="1300" dirty="0" err="1">
                <a:effectLst/>
                <a:latin typeface="Times New Roman" panose="02020603050405020304" pitchFamily="18" charset="0"/>
                <a:ea typeface="Calibri" panose="020F0502020204030204" pitchFamily="34" charset="0"/>
              </a:rPr>
              <a:t>жауады</a:t>
            </a:r>
            <a:r>
              <a:rPr lang="kk-KZ" sz="1300" dirty="0">
                <a:effectLst/>
                <a:latin typeface="Times New Roman" panose="02020603050405020304" pitchFamily="18" charset="0"/>
                <a:ea typeface="Calibri" panose="020F0502020204030204" pitchFamily="34" charset="0"/>
              </a:rPr>
              <a:t>. Жел, күші 15-20, күндіз екпіні 23 </a:t>
            </a:r>
            <a:r>
              <a:rPr lang="ru-RU" sz="1300" dirty="0">
                <a:effectLst/>
                <a:latin typeface="Times New Roman" panose="02020603050405020304" pitchFamily="18" charset="0"/>
                <a:ea typeface="Calibri" panose="020F0502020204030204" pitchFamily="34" charset="0"/>
              </a:rPr>
              <a:t>м/с.</a:t>
            </a:r>
            <a:r>
              <a:rPr lang="ru-RU"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Ауа температурасы түнде және күндіз 3-5 жылы</a:t>
            </a:r>
            <a:r>
              <a:rPr lang="kk-KZ" sz="1300" dirty="0">
                <a:latin typeface="Times New Roman" panose="02020603050405020304" pitchFamily="18" charset="0"/>
                <a:ea typeface="Calibri" panose="020F0502020204030204" pitchFamily="34" charset="0"/>
              </a:rPr>
              <a:t> болады.</a:t>
            </a:r>
          </a:p>
          <a:p>
            <a:pPr indent="182563" algn="just"/>
            <a:endParaRPr lang="kk-KZ" sz="1300" dirty="0">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18 сәуір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17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18 </a:t>
            </a:r>
            <a:r>
              <a:rPr lang="ru-RU" sz="1000" b="1" dirty="0" err="1">
                <a:solidFill>
                  <a:srgbClr val="000000"/>
                </a:solidFill>
                <a:latin typeface="Times New Roman" panose="02020603050405020304" pitchFamily="18" charset="0"/>
                <a:cs typeface="Times New Roman" panose="02020603050405020304" pitchFamily="18" charset="0"/>
              </a:rPr>
              <a:t>сәуірдің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9-14, күндіз екпіні 15-20 </a:t>
            </a:r>
            <a:r>
              <a:rPr lang="ru-RU" sz="1300" dirty="0">
                <a:solidFill>
                  <a:prstClr val="black"/>
                </a:solidFill>
                <a:latin typeface="Times New Roman" pitchFamily="18" charset="0"/>
                <a:cs typeface="Times New Roman" pitchFamily="18" charset="0"/>
              </a:rPr>
              <a:t>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1-3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16 </a:t>
            </a:r>
            <a:r>
              <a:rPr lang="ru-RU" altLang="ru-RU" sz="1100" b="1" dirty="0" err="1">
                <a:latin typeface="Times New Roman" panose="02020603050405020304" pitchFamily="18" charset="0"/>
                <a:cs typeface="Times New Roman" panose="02020603050405020304" pitchFamily="18" charset="0"/>
              </a:rPr>
              <a:t>сәуірде</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5439057"/>
              </p:ext>
            </p:extLst>
          </p:nvPr>
        </p:nvGraphicFramePr>
        <p:xfrm>
          <a:off x="5081587" y="4348685"/>
          <a:ext cx="4572000" cy="1971673"/>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5863">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8811">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881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0.911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8811">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8811">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94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28811">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18268</TotalTime>
  <Words>587</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3509</cp:revision>
  <cp:lastPrinted>2021-07-01T07:38:07Z</cp:lastPrinted>
  <dcterms:created xsi:type="dcterms:W3CDTF">2018-03-27T06:03:00Z</dcterms:created>
  <dcterms:modified xsi:type="dcterms:W3CDTF">2025-04-16T07:04:36Z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