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474561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түнде 2-4, күндіз 8-10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оңтүстік-батыстан жел соғады, күші 9-14 м/с. Ауа температурасы түнде 0-2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294425"/>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175786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26147</TotalTime>
  <Words>603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4719</cp:revision>
  <cp:lastPrinted>2021-07-01T07:38:07Z</cp:lastPrinted>
  <dcterms:created xsi:type="dcterms:W3CDTF">2018-03-27T06:03:00Z</dcterms:created>
  <dcterms:modified xsi:type="dcterms:W3CDTF">2025-04-17T08:45:18Z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