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272489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18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9-14, күндіз екпіні 15-18 м/с. Ауа температурасы түнде 2-4 градус аяз, күндіз 5-7 градус жылы.</a:t>
            </a:r>
            <a:endParaRPr lang="ru-RU" altLang="ru-RU" sz="115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18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гололед. Түнде және таңертең тұман. Батыстан, оңтүстік-батыстан жел соғады, күші 9-14 м/с. Ауа температурасы түнде 3-5 градус аяз.</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299569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Д.М./</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26255</TotalTime>
  <Words>672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4795</cp:revision>
  <cp:lastPrinted>2021-07-01T07:38:07Z</cp:lastPrinted>
  <dcterms:created xsi:type="dcterms:W3CDTF">2018-03-27T06:03:00Z</dcterms:created>
  <dcterms:modified xsi:type="dcterms:W3CDTF">2025-04-17T08:46:10Z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