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114" d="100"/>
          <a:sy n="114" d="100"/>
        </p:scale>
        <p:origin x="2261"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531372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17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2150915"/>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17 сәуір с. 20-ден 18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a:t>
            </a:r>
            <a:r>
              <a:rPr lang="kk-KZ" sz="1100" dirty="0">
                <a:latin typeface="Times New Roman" panose="02020603050405020304" pitchFamily="18" charset="0"/>
                <a:cs typeface="Times New Roman" panose="02020603050405020304" pitchFamily="18" charset="0"/>
              </a:rPr>
              <a:t>жаңбыр. Солтүстік-батыстан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екпіні 15-20 </a:t>
            </a:r>
            <a:r>
              <a:rPr lang="kk-KZ" sz="1100" dirty="0">
                <a:latin typeface="Times New Roman" panose="02020603050405020304" pitchFamily="18" charset="0"/>
                <a:cs typeface="Times New Roman" panose="02020603050405020304" pitchFamily="18" charset="0"/>
              </a:rPr>
              <a:t>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2-4 аяз, күндіз 4-6 жылы. </a:t>
            </a:r>
          </a:p>
          <a:p>
            <a:pPr algn="ctr"/>
            <a:r>
              <a:rPr lang="ru-RU" sz="1100" b="1" kern="1400" dirty="0">
                <a:latin typeface="Times New Roman" panose="02020603050405020304" pitchFamily="18" charset="0"/>
                <a:cs typeface="Times New Roman" panose="02020603050405020304" pitchFamily="18" charset="0"/>
              </a:rPr>
              <a:t>19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18 сәуір </a:t>
            </a:r>
            <a:r>
              <a:rPr lang="ru-RU" sz="1100" b="1" dirty="0">
                <a:latin typeface="Times New Roman" panose="02020603050405020304" pitchFamily="18" charset="0"/>
                <a:cs typeface="Times New Roman" panose="02020603050405020304" pitchFamily="18" charset="0"/>
              </a:rPr>
              <a:t>с. 20-ден 19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18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19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39959</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6221</cp:revision>
  <cp:lastPrinted>2023-01-16T10:13:34Z</cp:lastPrinted>
  <dcterms:created xsi:type="dcterms:W3CDTF">2018-03-27T06:03:00Z</dcterms:created>
  <dcterms:modified xsi:type="dcterms:W3CDTF">2025-04-17T07:49:17Z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