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76049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107</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7</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7</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576958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r>
                        <a:rPr lang="en-US" sz="1000" dirty="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a:t>
                      </a:r>
                      <a:r>
                        <a:rPr lang="en-US" sz="1000" dirty="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r>
                        <a:rPr lang="en-US" sz="1000" dirty="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a:t>
                      </a:r>
                      <a:r>
                        <a:rPr lang="ru-RU"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сәуірге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түнде жаңбыр, найзағай болады. Солтүстік-шығыстан жел соғады, күші 8-13, күндіз екпіні 15-20 м/с. Ауа температурасы түнде 8-10, күндіз 19-21 градус жылы болады.</a:t>
            </a:r>
          </a:p>
          <a:p>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1</a:t>
            </a:r>
            <a:r>
              <a:rPr lang="ru-RU" altLang="ru-RU" sz="1200" b="1" dirty="0">
                <a:latin typeface="Times New Roman" pitchFamily="18" charset="0"/>
                <a:cs typeface="Times New Roman" pitchFamily="18" charset="0"/>
              </a:rPr>
              <a:t>9 </a:t>
            </a:r>
            <a:r>
              <a:rPr lang="kk-KZ" altLang="ru-RU" sz="1200" b="1" dirty="0">
                <a:latin typeface="Times New Roman" pitchFamily="18" charset="0"/>
                <a:cs typeface="Times New Roman"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20 сағ. 1</a:t>
            </a:r>
            <a:r>
              <a:rPr lang="ru-RU"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сәуірден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9 </a:t>
            </a:r>
            <a:r>
              <a:rPr lang="kk-KZ" altLang="ru-RU" sz="1200" b="1" dirty="0">
                <a:latin typeface="Times New Roman" pitchFamily="18" charset="0"/>
                <a:cs typeface="Times New Roman" pitchFamily="18" charset="0"/>
              </a:rPr>
              <a:t>сәуірге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күші  8-13 м/с. Ауа температурасы 7-9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8</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сәуірден, </a:t>
            </a:r>
            <a:r>
              <a:rPr lang="ru-RU" sz="1100" dirty="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сәуірге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Айтмырзаева</a:t>
            </a:r>
            <a:r>
              <a:rPr lang="ru-RU" sz="1200" b="1" i="1" dirty="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13982</TotalTime>
  <Words>630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3623</cp:revision>
  <cp:lastPrinted>2021-07-01T03:56:27Z</cp:lastPrinted>
  <dcterms:created xsi:type="dcterms:W3CDTF">2018-03-27T06:03:00Z</dcterms:created>
  <dcterms:modified xsi:type="dcterms:W3CDTF">2025-04-17T07:50:31Z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