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04366523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107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17</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18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18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таңертең және күндіз кей уақыттарда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 жауады. Оңтүстік</a:t>
            </a: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желдің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бағыты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таңертең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15-20,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23 м/с. </a:t>
            </a:r>
            <a:r>
              <a:rPr lang="kk-KZ" sz="1200" dirty="0">
                <a:latin typeface="Times New Roman" pitchFamily="18" charset="0"/>
                <a:cs typeface="Times New Roman" pitchFamily="18" charset="0"/>
              </a:rPr>
              <a:t>Ауа температурасы түнде 1-3 градус аяз, күндіз 6-8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19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18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19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 көктайғақ. Оңтүстік-батыстан жел соғады, 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3-5 градус аяз.</a:t>
            </a:r>
          </a:p>
        </p:txBody>
      </p:sp>
      <p:graphicFrame>
        <p:nvGraphicFramePr>
          <p:cNvPr id="27" name="Table"/>
          <p:cNvGraphicFramePr/>
          <p:nvPr>
            <p:extLst>
              <p:ext uri="{D42A27DB-BD31-4B8C-83A1-F6EECF244321}">
                <p14:modId xmlns:p14="http://schemas.microsoft.com/office/powerpoint/2010/main" val="219437858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840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17</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72359" y="2443933"/>
            <a:ext cx="4651692"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43FF0A4D-3BC5-4807-928C-B6E3BBD061C5}"/>
              </a:ext>
            </a:extLst>
          </p:cNvPr>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Азилкыясова</a:t>
            </a:r>
            <a:r>
              <a:rPr lang="ru-RU" sz="1200" dirty="0">
                <a:latin typeface="Times New Roman"/>
                <a:ea typeface="Times New Roman"/>
                <a:cs typeface="Times New Roman"/>
                <a:sym typeface="Times New Roman"/>
              </a:rPr>
              <a:t> Л</a:t>
            </a:r>
            <a:r>
              <a:rPr lang="kk-KZ" sz="1200" dirty="0">
                <a:latin typeface="Times New Roman"/>
                <a:ea typeface="Times New Roman"/>
                <a:cs typeface="Times New Roman"/>
                <a:sym typeface="Times New Roman"/>
              </a:rPr>
              <a:t>.</a:t>
            </a:r>
            <a:endParaRPr lang="ru-RU"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43</TotalTime>
  <Words>698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47</cp:revision>
  <dcterms:modified xsi:type="dcterms:W3CDTF">2025-04-17T08:31:16Z</dcterms:modified>
</cp:coreProperties>
</file>